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8"/>
  </p:notesMasterIdLst>
  <p:sldIdLst>
    <p:sldId id="263" r:id="rId3"/>
    <p:sldId id="278" r:id="rId4"/>
    <p:sldId id="259" r:id="rId5"/>
    <p:sldId id="281" r:id="rId6"/>
    <p:sldId id="282" r:id="rId7"/>
  </p:sldIdLst>
  <p:sldSz cx="6858000" cy="9906000" type="A4"/>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323" userDrawn="1">
          <p15:clr>
            <a:srgbClr val="A4A3A4"/>
          </p15:clr>
        </p15:guide>
        <p15:guide id="3" orient="horz" pos="42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2C30"/>
    <a:srgbClr val="B0B1B3"/>
    <a:srgbClr val="791A1C"/>
    <a:srgbClr val="7676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48" autoAdjust="0"/>
    <p:restoredTop sz="94660"/>
  </p:normalViewPr>
  <p:slideViewPr>
    <p:cSldViewPr snapToGrid="0">
      <p:cViewPr varScale="1">
        <p:scale>
          <a:sx n="75" d="100"/>
          <a:sy n="75" d="100"/>
        </p:scale>
        <p:origin x="2964" y="60"/>
      </p:cViewPr>
      <p:guideLst>
        <p:guide orient="horz" pos="3120"/>
        <p:guide pos="323"/>
        <p:guide orient="horz" pos="42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F5D33C-5243-2341-BE5B-1F68DBBF8EED}" type="datetimeFigureOut">
              <a:rPr lang="ru-RU" smtClean="0"/>
              <a:t>09.12.2024</a:t>
            </a:fld>
            <a:endParaRPr lang="ru-RU"/>
          </a:p>
        </p:txBody>
      </p:sp>
      <p:sp>
        <p:nvSpPr>
          <p:cNvPr id="4" name="Образ слайда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1D1F1B-7783-7147-907A-BA88DA8BE937}" type="slidenum">
              <a:rPr lang="ru-RU" smtClean="0"/>
              <a:t>‹#›</a:t>
            </a:fld>
            <a:endParaRPr lang="ru-RU"/>
          </a:p>
        </p:txBody>
      </p:sp>
    </p:spTree>
    <p:extLst>
      <p:ext uri="{BB962C8B-B14F-4D97-AF65-F5344CB8AC3E}">
        <p14:creationId xmlns:p14="http://schemas.microsoft.com/office/powerpoint/2010/main" val="3155786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11D1F1B-7783-7147-907A-BA88DA8BE937}" type="slidenum">
              <a:rPr lang="ru-RU" smtClean="0"/>
              <a:t>3</a:t>
            </a:fld>
            <a:endParaRPr lang="ru-RU"/>
          </a:p>
        </p:txBody>
      </p:sp>
    </p:spTree>
    <p:extLst>
      <p:ext uri="{BB962C8B-B14F-4D97-AF65-F5344CB8AC3E}">
        <p14:creationId xmlns:p14="http://schemas.microsoft.com/office/powerpoint/2010/main" val="3009619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2B980-D4DE-FEFE-600B-6F5B7653E012}"/>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BD1E6612-D91C-02EE-1605-FA40870069CE}"/>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9D031117-E226-5B79-B33C-F75B33249599}"/>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7C298205-02D9-C90D-B347-47FCAF9881B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1D1F1B-7783-7147-907A-BA88DA8BE937}"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780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133DF-CD61-3974-47E6-6B890DB899B8}"/>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AB560937-589C-7419-1F7C-C41296C5858C}"/>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348BA809-05CA-0F92-FC7D-41BAE32F9031}"/>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E8EB4891-8BAC-0632-17ED-9B538696E3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1D1F1B-7783-7147-907A-BA88DA8BE937}"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568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57250" y="1621191"/>
            <a:ext cx="5143500" cy="3448755"/>
          </a:xfrm>
        </p:spPr>
        <p:txBody>
          <a:bodyPr anchor="b"/>
          <a:lstStyle>
            <a:lvl1pPr algn="ctr">
              <a:defRPr sz="2742"/>
            </a:lvl1pPr>
          </a:lstStyle>
          <a:p>
            <a:r>
              <a:rPr lang="ru-RU"/>
              <a:t>Образец заголовка</a:t>
            </a:r>
          </a:p>
        </p:txBody>
      </p:sp>
      <p:sp>
        <p:nvSpPr>
          <p:cNvPr id="3" name="Подзаголовок 2"/>
          <p:cNvSpPr>
            <a:spLocks noGrp="1"/>
          </p:cNvSpPr>
          <p:nvPr>
            <p:ph type="subTitle" idx="1"/>
          </p:nvPr>
        </p:nvSpPr>
        <p:spPr>
          <a:xfrm>
            <a:off x="857250" y="5202944"/>
            <a:ext cx="5143500" cy="2391656"/>
          </a:xfrm>
        </p:spPr>
        <p:txBody>
          <a:bodyPr/>
          <a:lstStyle>
            <a:lvl1pPr marL="0" indent="0" algn="ctr">
              <a:buNone/>
              <a:defRPr sz="1097"/>
            </a:lvl1pPr>
            <a:lvl2pPr marL="208955" indent="0" algn="ctr">
              <a:buNone/>
              <a:defRPr sz="914"/>
            </a:lvl2pPr>
            <a:lvl3pPr marL="417909" indent="0" algn="ctr">
              <a:buNone/>
              <a:defRPr sz="823"/>
            </a:lvl3pPr>
            <a:lvl4pPr marL="626864" indent="0" algn="ctr">
              <a:buNone/>
              <a:defRPr sz="731"/>
            </a:lvl4pPr>
            <a:lvl5pPr marL="835819" indent="0" algn="ctr">
              <a:buNone/>
              <a:defRPr sz="731"/>
            </a:lvl5pPr>
            <a:lvl6pPr marL="1044773" indent="0" algn="ctr">
              <a:buNone/>
              <a:defRPr sz="731"/>
            </a:lvl6pPr>
            <a:lvl7pPr marL="1253728" indent="0" algn="ctr">
              <a:buNone/>
              <a:defRPr sz="731"/>
            </a:lvl7pPr>
            <a:lvl8pPr marL="1462683" indent="0" algn="ctr">
              <a:buNone/>
              <a:defRPr sz="731"/>
            </a:lvl8pPr>
            <a:lvl9pPr marL="1671638" indent="0" algn="ctr">
              <a:buNone/>
              <a:defRPr sz="731"/>
            </a:lvl9pPr>
          </a:lstStyle>
          <a:p>
            <a:r>
              <a:rPr lang="ru-RU"/>
              <a:t>Образец подзаголовка</a:t>
            </a:r>
          </a:p>
        </p:txBody>
      </p:sp>
      <p:sp>
        <p:nvSpPr>
          <p:cNvPr id="4" name="Дата 3"/>
          <p:cNvSpPr>
            <a:spLocks noGrp="1"/>
          </p:cNvSpPr>
          <p:nvPr>
            <p:ph type="dt" sz="half" idx="10"/>
          </p:nvPr>
        </p:nvSpPr>
        <p:spPr/>
        <p:txBody>
          <a:bodyPr/>
          <a:lstStyle/>
          <a:p>
            <a:fld id="{F2FFB779-270B-4192-84BA-A697F48306DC}" type="datetimeFigureOut">
              <a:rPr lang="ru-RU" smtClean="0"/>
              <a:t>09.12.2024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161079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2FFB779-270B-4192-84BA-A697F48306DC}" type="datetimeFigureOut">
              <a:rPr lang="ru-RU" smtClean="0"/>
              <a:t>09.12.2024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2065727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07756" y="527403"/>
            <a:ext cx="1478756" cy="8394877"/>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71487" y="527403"/>
            <a:ext cx="4350544" cy="839487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2FFB779-270B-4192-84BA-A697F48306DC}" type="datetimeFigureOut">
              <a:rPr lang="ru-RU" smtClean="0"/>
              <a:t>09.12.2024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812261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14350" y="3070860"/>
            <a:ext cx="5829300" cy="208025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028700" y="5547360"/>
            <a:ext cx="4800600" cy="2476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23416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bg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90368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bg1"/>
                </a:solidFill>
                <a:latin typeface="Times New Roman"/>
                <a:cs typeface="Times New Roman"/>
              </a:defRPr>
            </a:lvl1pPr>
          </a:lstStyle>
          <a:p>
            <a:endParaRPr/>
          </a:p>
        </p:txBody>
      </p:sp>
      <p:sp>
        <p:nvSpPr>
          <p:cNvPr id="3" name="Holder 3"/>
          <p:cNvSpPr>
            <a:spLocks noGrp="1"/>
          </p:cNvSpPr>
          <p:nvPr>
            <p:ph sz="half" idx="2"/>
          </p:nvPr>
        </p:nvSpPr>
        <p:spPr>
          <a:xfrm>
            <a:off x="342900" y="2278380"/>
            <a:ext cx="2983230" cy="653796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531870" y="2278380"/>
            <a:ext cx="2983230" cy="653796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47295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bg1"/>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74015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86013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2FFB779-270B-4192-84BA-A697F48306DC}" type="datetimeFigureOut">
              <a:rPr lang="ru-RU" smtClean="0"/>
              <a:t>09.12.2024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2703711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917" y="2469622"/>
            <a:ext cx="5915025" cy="4120620"/>
          </a:xfrm>
        </p:spPr>
        <p:txBody>
          <a:bodyPr anchor="b"/>
          <a:lstStyle>
            <a:lvl1pPr>
              <a:defRPr sz="2742"/>
            </a:lvl1pPr>
          </a:lstStyle>
          <a:p>
            <a:r>
              <a:rPr lang="ru-RU"/>
              <a:t>Образец заголовка</a:t>
            </a:r>
          </a:p>
        </p:txBody>
      </p:sp>
      <p:sp>
        <p:nvSpPr>
          <p:cNvPr id="3" name="Текст 2"/>
          <p:cNvSpPr>
            <a:spLocks noGrp="1"/>
          </p:cNvSpPr>
          <p:nvPr>
            <p:ph type="body" idx="1"/>
          </p:nvPr>
        </p:nvSpPr>
        <p:spPr>
          <a:xfrm>
            <a:off x="467917" y="6629225"/>
            <a:ext cx="5915025" cy="2166937"/>
          </a:xfrm>
        </p:spPr>
        <p:txBody>
          <a:bodyPr/>
          <a:lstStyle>
            <a:lvl1pPr marL="0" indent="0">
              <a:buNone/>
              <a:defRPr sz="1097">
                <a:solidFill>
                  <a:schemeClr val="tx1">
                    <a:tint val="82000"/>
                  </a:schemeClr>
                </a:solidFill>
              </a:defRPr>
            </a:lvl1pPr>
            <a:lvl2pPr marL="208955" indent="0">
              <a:buNone/>
              <a:defRPr sz="914">
                <a:solidFill>
                  <a:schemeClr val="tx1">
                    <a:tint val="82000"/>
                  </a:schemeClr>
                </a:solidFill>
              </a:defRPr>
            </a:lvl2pPr>
            <a:lvl3pPr marL="417909" indent="0">
              <a:buNone/>
              <a:defRPr sz="823">
                <a:solidFill>
                  <a:schemeClr val="tx1">
                    <a:tint val="82000"/>
                  </a:schemeClr>
                </a:solidFill>
              </a:defRPr>
            </a:lvl3pPr>
            <a:lvl4pPr marL="626864" indent="0">
              <a:buNone/>
              <a:defRPr sz="731">
                <a:solidFill>
                  <a:schemeClr val="tx1">
                    <a:tint val="82000"/>
                  </a:schemeClr>
                </a:solidFill>
              </a:defRPr>
            </a:lvl4pPr>
            <a:lvl5pPr marL="835819" indent="0">
              <a:buNone/>
              <a:defRPr sz="731">
                <a:solidFill>
                  <a:schemeClr val="tx1">
                    <a:tint val="82000"/>
                  </a:schemeClr>
                </a:solidFill>
              </a:defRPr>
            </a:lvl5pPr>
            <a:lvl6pPr marL="1044773" indent="0">
              <a:buNone/>
              <a:defRPr sz="731">
                <a:solidFill>
                  <a:schemeClr val="tx1">
                    <a:tint val="82000"/>
                  </a:schemeClr>
                </a:solidFill>
              </a:defRPr>
            </a:lvl6pPr>
            <a:lvl7pPr marL="1253728" indent="0">
              <a:buNone/>
              <a:defRPr sz="731">
                <a:solidFill>
                  <a:schemeClr val="tx1">
                    <a:tint val="82000"/>
                  </a:schemeClr>
                </a:solidFill>
              </a:defRPr>
            </a:lvl7pPr>
            <a:lvl8pPr marL="1462683" indent="0">
              <a:buNone/>
              <a:defRPr sz="731">
                <a:solidFill>
                  <a:schemeClr val="tx1">
                    <a:tint val="82000"/>
                  </a:schemeClr>
                </a:solidFill>
              </a:defRPr>
            </a:lvl8pPr>
            <a:lvl9pPr marL="1671638" indent="0">
              <a:buNone/>
              <a:defRPr sz="731">
                <a:solidFill>
                  <a:schemeClr val="tx1">
                    <a:tint val="82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F2FFB779-270B-4192-84BA-A697F48306DC}" type="datetimeFigureOut">
              <a:rPr lang="ru-RU" smtClean="0"/>
              <a:t>09.12.2024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4076369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71488" y="2637014"/>
            <a:ext cx="2914650" cy="628526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3471863" y="2637014"/>
            <a:ext cx="2914650" cy="628526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F2FFB779-270B-4192-84BA-A697F48306DC}" type="datetimeFigureOut">
              <a:rPr lang="ru-RU" smtClean="0"/>
              <a:t>09.12.2024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2625762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2382" y="527403"/>
            <a:ext cx="5915025" cy="1914702"/>
          </a:xfrm>
        </p:spPr>
        <p:txBody>
          <a:bodyPr/>
          <a:lstStyle/>
          <a:p>
            <a:r>
              <a:rPr lang="ru-RU"/>
              <a:t>Образец заголовка</a:t>
            </a:r>
          </a:p>
        </p:txBody>
      </p:sp>
      <p:sp>
        <p:nvSpPr>
          <p:cNvPr id="3" name="Текст 2"/>
          <p:cNvSpPr>
            <a:spLocks noGrp="1"/>
          </p:cNvSpPr>
          <p:nvPr>
            <p:ph type="body" idx="1"/>
          </p:nvPr>
        </p:nvSpPr>
        <p:spPr>
          <a:xfrm>
            <a:off x="472381" y="2428346"/>
            <a:ext cx="2901255" cy="1190095"/>
          </a:xfrm>
        </p:spPr>
        <p:txBody>
          <a:bodyPr anchor="b"/>
          <a:lstStyle>
            <a:lvl1pPr marL="0" indent="0">
              <a:buNone/>
              <a:defRPr sz="1097" b="1"/>
            </a:lvl1pPr>
            <a:lvl2pPr marL="208955" indent="0">
              <a:buNone/>
              <a:defRPr sz="914" b="1"/>
            </a:lvl2pPr>
            <a:lvl3pPr marL="417909" indent="0">
              <a:buNone/>
              <a:defRPr sz="823" b="1"/>
            </a:lvl3pPr>
            <a:lvl4pPr marL="626864" indent="0">
              <a:buNone/>
              <a:defRPr sz="731" b="1"/>
            </a:lvl4pPr>
            <a:lvl5pPr marL="835819" indent="0">
              <a:buNone/>
              <a:defRPr sz="731" b="1"/>
            </a:lvl5pPr>
            <a:lvl6pPr marL="1044773" indent="0">
              <a:buNone/>
              <a:defRPr sz="731" b="1"/>
            </a:lvl6pPr>
            <a:lvl7pPr marL="1253728" indent="0">
              <a:buNone/>
              <a:defRPr sz="731" b="1"/>
            </a:lvl7pPr>
            <a:lvl8pPr marL="1462683" indent="0">
              <a:buNone/>
              <a:defRPr sz="731" b="1"/>
            </a:lvl8pPr>
            <a:lvl9pPr marL="1671638" indent="0">
              <a:buNone/>
              <a:defRPr sz="731" b="1"/>
            </a:lvl9pPr>
          </a:lstStyle>
          <a:p>
            <a:pPr lvl="0"/>
            <a:r>
              <a:rPr lang="ru-RU"/>
              <a:t>Образец текста</a:t>
            </a:r>
          </a:p>
        </p:txBody>
      </p:sp>
      <p:sp>
        <p:nvSpPr>
          <p:cNvPr id="4" name="Объект 3"/>
          <p:cNvSpPr>
            <a:spLocks noGrp="1"/>
          </p:cNvSpPr>
          <p:nvPr>
            <p:ph sz="half" idx="2"/>
          </p:nvPr>
        </p:nvSpPr>
        <p:spPr>
          <a:xfrm>
            <a:off x="472381" y="3618442"/>
            <a:ext cx="2901255" cy="532218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3471864" y="2428346"/>
            <a:ext cx="2915543" cy="1190095"/>
          </a:xfrm>
        </p:spPr>
        <p:txBody>
          <a:bodyPr anchor="b"/>
          <a:lstStyle>
            <a:lvl1pPr marL="0" indent="0">
              <a:buNone/>
              <a:defRPr sz="1097" b="1"/>
            </a:lvl1pPr>
            <a:lvl2pPr marL="208955" indent="0">
              <a:buNone/>
              <a:defRPr sz="914" b="1"/>
            </a:lvl2pPr>
            <a:lvl3pPr marL="417909" indent="0">
              <a:buNone/>
              <a:defRPr sz="823" b="1"/>
            </a:lvl3pPr>
            <a:lvl4pPr marL="626864" indent="0">
              <a:buNone/>
              <a:defRPr sz="731" b="1"/>
            </a:lvl4pPr>
            <a:lvl5pPr marL="835819" indent="0">
              <a:buNone/>
              <a:defRPr sz="731" b="1"/>
            </a:lvl5pPr>
            <a:lvl6pPr marL="1044773" indent="0">
              <a:buNone/>
              <a:defRPr sz="731" b="1"/>
            </a:lvl6pPr>
            <a:lvl7pPr marL="1253728" indent="0">
              <a:buNone/>
              <a:defRPr sz="731" b="1"/>
            </a:lvl7pPr>
            <a:lvl8pPr marL="1462683" indent="0">
              <a:buNone/>
              <a:defRPr sz="731" b="1"/>
            </a:lvl8pPr>
            <a:lvl9pPr marL="1671638" indent="0">
              <a:buNone/>
              <a:defRPr sz="731" b="1"/>
            </a:lvl9pPr>
          </a:lstStyle>
          <a:p>
            <a:pPr lvl="0"/>
            <a:r>
              <a:rPr lang="ru-RU"/>
              <a:t>Образец текста</a:t>
            </a:r>
          </a:p>
        </p:txBody>
      </p:sp>
      <p:sp>
        <p:nvSpPr>
          <p:cNvPr id="6" name="Объект 5"/>
          <p:cNvSpPr>
            <a:spLocks noGrp="1"/>
          </p:cNvSpPr>
          <p:nvPr>
            <p:ph sz="quarter" idx="4"/>
          </p:nvPr>
        </p:nvSpPr>
        <p:spPr>
          <a:xfrm>
            <a:off x="3471864" y="3618442"/>
            <a:ext cx="2915543" cy="532218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F2FFB779-270B-4192-84BA-A697F48306DC}" type="datetimeFigureOut">
              <a:rPr lang="ru-RU" smtClean="0"/>
              <a:t>09.12.2024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188002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F2FFB779-270B-4192-84BA-A697F48306DC}" type="datetimeFigureOut">
              <a:rPr lang="ru-RU" smtClean="0"/>
              <a:t>09.12.2024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2295335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2FFB779-270B-4192-84BA-A697F48306DC}" type="datetimeFigureOut">
              <a:rPr lang="ru-RU" smtClean="0"/>
              <a:t>09.12.2024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1988754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2382" y="660400"/>
            <a:ext cx="2211883" cy="2311400"/>
          </a:xfrm>
        </p:spPr>
        <p:txBody>
          <a:bodyPr anchor="b"/>
          <a:lstStyle>
            <a:lvl1pPr>
              <a:defRPr sz="1463"/>
            </a:lvl1pPr>
          </a:lstStyle>
          <a:p>
            <a:r>
              <a:rPr lang="ru-RU"/>
              <a:t>Образец заголовка</a:t>
            </a:r>
          </a:p>
        </p:txBody>
      </p:sp>
      <p:sp>
        <p:nvSpPr>
          <p:cNvPr id="3" name="Объект 2"/>
          <p:cNvSpPr>
            <a:spLocks noGrp="1"/>
          </p:cNvSpPr>
          <p:nvPr>
            <p:ph idx="1"/>
          </p:nvPr>
        </p:nvSpPr>
        <p:spPr>
          <a:xfrm>
            <a:off x="2915544" y="1426281"/>
            <a:ext cx="3471863" cy="7039680"/>
          </a:xfrm>
        </p:spPr>
        <p:txBody>
          <a:bodyPr/>
          <a:lstStyle>
            <a:lvl1pPr>
              <a:defRPr sz="1463"/>
            </a:lvl1pPr>
            <a:lvl2pPr>
              <a:defRPr sz="1280"/>
            </a:lvl2pPr>
            <a:lvl3pPr>
              <a:defRPr sz="1097"/>
            </a:lvl3pPr>
            <a:lvl4pPr>
              <a:defRPr sz="914"/>
            </a:lvl4pPr>
            <a:lvl5pPr>
              <a:defRPr sz="914"/>
            </a:lvl5pPr>
            <a:lvl6pPr>
              <a:defRPr sz="914"/>
            </a:lvl6pPr>
            <a:lvl7pPr>
              <a:defRPr sz="914"/>
            </a:lvl7pPr>
            <a:lvl8pPr>
              <a:defRPr sz="914"/>
            </a:lvl8pPr>
            <a:lvl9pPr>
              <a:defRPr sz="914"/>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72382" y="2971800"/>
            <a:ext cx="2211883" cy="5505627"/>
          </a:xfrm>
        </p:spPr>
        <p:txBody>
          <a:bodyPr/>
          <a:lstStyle>
            <a:lvl1pPr marL="0" indent="0">
              <a:buNone/>
              <a:defRPr sz="731"/>
            </a:lvl1pPr>
            <a:lvl2pPr marL="208955" indent="0">
              <a:buNone/>
              <a:defRPr sz="640"/>
            </a:lvl2pPr>
            <a:lvl3pPr marL="417909" indent="0">
              <a:buNone/>
              <a:defRPr sz="548"/>
            </a:lvl3pPr>
            <a:lvl4pPr marL="626864" indent="0">
              <a:buNone/>
              <a:defRPr sz="457"/>
            </a:lvl4pPr>
            <a:lvl5pPr marL="835819" indent="0">
              <a:buNone/>
              <a:defRPr sz="457"/>
            </a:lvl5pPr>
            <a:lvl6pPr marL="1044773" indent="0">
              <a:buNone/>
              <a:defRPr sz="457"/>
            </a:lvl6pPr>
            <a:lvl7pPr marL="1253728" indent="0">
              <a:buNone/>
              <a:defRPr sz="457"/>
            </a:lvl7pPr>
            <a:lvl8pPr marL="1462683" indent="0">
              <a:buNone/>
              <a:defRPr sz="457"/>
            </a:lvl8pPr>
            <a:lvl9pPr marL="1671638" indent="0">
              <a:buNone/>
              <a:defRPr sz="457"/>
            </a:lvl9pPr>
          </a:lstStyle>
          <a:p>
            <a:pPr lvl="0"/>
            <a:r>
              <a:rPr lang="ru-RU"/>
              <a:t>Образец текста</a:t>
            </a:r>
          </a:p>
        </p:txBody>
      </p:sp>
      <p:sp>
        <p:nvSpPr>
          <p:cNvPr id="5" name="Дата 4"/>
          <p:cNvSpPr>
            <a:spLocks noGrp="1"/>
          </p:cNvSpPr>
          <p:nvPr>
            <p:ph type="dt" sz="half" idx="10"/>
          </p:nvPr>
        </p:nvSpPr>
        <p:spPr/>
        <p:txBody>
          <a:bodyPr/>
          <a:lstStyle/>
          <a:p>
            <a:fld id="{F2FFB779-270B-4192-84BA-A697F48306DC}" type="datetimeFigureOut">
              <a:rPr lang="ru-RU" smtClean="0"/>
              <a:t>09.12.2024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3665695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2382" y="660400"/>
            <a:ext cx="2211883" cy="2311400"/>
          </a:xfrm>
        </p:spPr>
        <p:txBody>
          <a:bodyPr anchor="b"/>
          <a:lstStyle>
            <a:lvl1pPr>
              <a:defRPr sz="1463"/>
            </a:lvl1pPr>
          </a:lstStyle>
          <a:p>
            <a:r>
              <a:rPr lang="ru-RU"/>
              <a:t>Образец заголовка</a:t>
            </a:r>
          </a:p>
        </p:txBody>
      </p:sp>
      <p:sp>
        <p:nvSpPr>
          <p:cNvPr id="3" name="Рисунок 2"/>
          <p:cNvSpPr>
            <a:spLocks noGrp="1"/>
          </p:cNvSpPr>
          <p:nvPr>
            <p:ph type="pic" idx="1"/>
          </p:nvPr>
        </p:nvSpPr>
        <p:spPr>
          <a:xfrm>
            <a:off x="2915544" y="1426281"/>
            <a:ext cx="3471863" cy="7039680"/>
          </a:xfrm>
        </p:spPr>
        <p:txBody>
          <a:bodyPr/>
          <a:lstStyle>
            <a:lvl1pPr marL="0" indent="0">
              <a:buNone/>
              <a:defRPr sz="1463"/>
            </a:lvl1pPr>
            <a:lvl2pPr marL="208955" indent="0">
              <a:buNone/>
              <a:defRPr sz="1280"/>
            </a:lvl2pPr>
            <a:lvl3pPr marL="417909" indent="0">
              <a:buNone/>
              <a:defRPr sz="1097"/>
            </a:lvl3pPr>
            <a:lvl4pPr marL="626864" indent="0">
              <a:buNone/>
              <a:defRPr sz="914"/>
            </a:lvl4pPr>
            <a:lvl5pPr marL="835819" indent="0">
              <a:buNone/>
              <a:defRPr sz="914"/>
            </a:lvl5pPr>
            <a:lvl6pPr marL="1044773" indent="0">
              <a:buNone/>
              <a:defRPr sz="914"/>
            </a:lvl6pPr>
            <a:lvl7pPr marL="1253728" indent="0">
              <a:buNone/>
              <a:defRPr sz="914"/>
            </a:lvl7pPr>
            <a:lvl8pPr marL="1462683" indent="0">
              <a:buNone/>
              <a:defRPr sz="914"/>
            </a:lvl8pPr>
            <a:lvl9pPr marL="1671638" indent="0">
              <a:buNone/>
              <a:defRPr sz="914"/>
            </a:lvl9pPr>
          </a:lstStyle>
          <a:p>
            <a:endParaRPr lang="ru-RU"/>
          </a:p>
        </p:txBody>
      </p:sp>
      <p:sp>
        <p:nvSpPr>
          <p:cNvPr id="4" name="Текст 3"/>
          <p:cNvSpPr>
            <a:spLocks noGrp="1"/>
          </p:cNvSpPr>
          <p:nvPr>
            <p:ph type="body" sz="half" idx="2"/>
          </p:nvPr>
        </p:nvSpPr>
        <p:spPr>
          <a:xfrm>
            <a:off x="472382" y="2971800"/>
            <a:ext cx="2211883" cy="5505627"/>
          </a:xfrm>
        </p:spPr>
        <p:txBody>
          <a:bodyPr/>
          <a:lstStyle>
            <a:lvl1pPr marL="0" indent="0">
              <a:buNone/>
              <a:defRPr sz="731"/>
            </a:lvl1pPr>
            <a:lvl2pPr marL="208955" indent="0">
              <a:buNone/>
              <a:defRPr sz="640"/>
            </a:lvl2pPr>
            <a:lvl3pPr marL="417909" indent="0">
              <a:buNone/>
              <a:defRPr sz="548"/>
            </a:lvl3pPr>
            <a:lvl4pPr marL="626864" indent="0">
              <a:buNone/>
              <a:defRPr sz="457"/>
            </a:lvl4pPr>
            <a:lvl5pPr marL="835819" indent="0">
              <a:buNone/>
              <a:defRPr sz="457"/>
            </a:lvl5pPr>
            <a:lvl6pPr marL="1044773" indent="0">
              <a:buNone/>
              <a:defRPr sz="457"/>
            </a:lvl6pPr>
            <a:lvl7pPr marL="1253728" indent="0">
              <a:buNone/>
              <a:defRPr sz="457"/>
            </a:lvl7pPr>
            <a:lvl8pPr marL="1462683" indent="0">
              <a:buNone/>
              <a:defRPr sz="457"/>
            </a:lvl8pPr>
            <a:lvl9pPr marL="1671638" indent="0">
              <a:buNone/>
              <a:defRPr sz="457"/>
            </a:lvl9pPr>
          </a:lstStyle>
          <a:p>
            <a:pPr lvl="0"/>
            <a:r>
              <a:rPr lang="ru-RU"/>
              <a:t>Образец текста</a:t>
            </a:r>
          </a:p>
        </p:txBody>
      </p:sp>
      <p:sp>
        <p:nvSpPr>
          <p:cNvPr id="5" name="Дата 4"/>
          <p:cNvSpPr>
            <a:spLocks noGrp="1"/>
          </p:cNvSpPr>
          <p:nvPr>
            <p:ph type="dt" sz="half" idx="10"/>
          </p:nvPr>
        </p:nvSpPr>
        <p:spPr/>
        <p:txBody>
          <a:bodyPr/>
          <a:lstStyle/>
          <a:p>
            <a:fld id="{F2FFB779-270B-4192-84BA-A697F48306DC}" type="datetimeFigureOut">
              <a:rPr lang="ru-RU" smtClean="0"/>
              <a:t>09.12.2024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2134169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1489" y="527403"/>
            <a:ext cx="5915025" cy="1914702"/>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71489" y="2637014"/>
            <a:ext cx="5915025" cy="6285266"/>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71488" y="9181396"/>
            <a:ext cx="1543050" cy="527403"/>
          </a:xfrm>
          <a:prstGeom prst="rect">
            <a:avLst/>
          </a:prstGeom>
        </p:spPr>
        <p:txBody>
          <a:bodyPr vert="horz" lIns="91440" tIns="45720" rIns="91440" bIns="45720" rtlCol="0" anchor="ctr"/>
          <a:lstStyle>
            <a:lvl1pPr algn="l">
              <a:defRPr sz="548">
                <a:solidFill>
                  <a:schemeClr val="tx1">
                    <a:tint val="82000"/>
                  </a:schemeClr>
                </a:solidFill>
              </a:defRPr>
            </a:lvl1pPr>
          </a:lstStyle>
          <a:p>
            <a:fld id="{F2FFB779-270B-4192-84BA-A697F48306DC}" type="datetimeFigureOut">
              <a:rPr lang="ru-RU" smtClean="0"/>
              <a:t>09.12.2024</a:t>
            </a:fld>
            <a:endParaRPr lang="ru-RU"/>
          </a:p>
        </p:txBody>
      </p:sp>
      <p:sp>
        <p:nvSpPr>
          <p:cNvPr id="5" name="Нижний колонтитул 4"/>
          <p:cNvSpPr>
            <a:spLocks noGrp="1"/>
          </p:cNvSpPr>
          <p:nvPr>
            <p:ph type="ftr" sz="quarter" idx="3"/>
          </p:nvPr>
        </p:nvSpPr>
        <p:spPr>
          <a:xfrm>
            <a:off x="2271714" y="9181396"/>
            <a:ext cx="2314575" cy="527403"/>
          </a:xfrm>
          <a:prstGeom prst="rect">
            <a:avLst/>
          </a:prstGeom>
        </p:spPr>
        <p:txBody>
          <a:bodyPr vert="horz" lIns="91440" tIns="45720" rIns="91440" bIns="45720" rtlCol="0" anchor="ctr"/>
          <a:lstStyle>
            <a:lvl1pPr algn="ctr">
              <a:defRPr sz="548">
                <a:solidFill>
                  <a:schemeClr val="tx1">
                    <a:tint val="82000"/>
                  </a:schemeClr>
                </a:solidFill>
              </a:defRPr>
            </a:lvl1pPr>
          </a:lstStyle>
          <a:p>
            <a:endParaRPr lang="ru-RU"/>
          </a:p>
        </p:txBody>
      </p:sp>
      <p:sp>
        <p:nvSpPr>
          <p:cNvPr id="6" name="Номер слайда 5"/>
          <p:cNvSpPr>
            <a:spLocks noGrp="1"/>
          </p:cNvSpPr>
          <p:nvPr>
            <p:ph type="sldNum" sz="quarter" idx="4"/>
          </p:nvPr>
        </p:nvSpPr>
        <p:spPr>
          <a:xfrm>
            <a:off x="4843463" y="9181396"/>
            <a:ext cx="1543050" cy="527403"/>
          </a:xfrm>
          <a:prstGeom prst="rect">
            <a:avLst/>
          </a:prstGeom>
        </p:spPr>
        <p:txBody>
          <a:bodyPr vert="horz" lIns="91440" tIns="45720" rIns="91440" bIns="45720" rtlCol="0" anchor="ctr"/>
          <a:lstStyle>
            <a:lvl1pPr algn="r">
              <a:defRPr sz="548">
                <a:solidFill>
                  <a:schemeClr val="tx1">
                    <a:tint val="82000"/>
                  </a:schemeClr>
                </a:solidFill>
              </a:defRPr>
            </a:lvl1pPr>
          </a:lstStyle>
          <a:p>
            <a:fld id="{285DC19C-03DA-4066-9FF7-D0BF1BC6D6F6}" type="slidenum">
              <a:rPr lang="ru-RU" smtClean="0"/>
              <a:t>‹#›</a:t>
            </a:fld>
            <a:endParaRPr lang="ru-RU"/>
          </a:p>
        </p:txBody>
      </p:sp>
    </p:spTree>
    <p:extLst>
      <p:ext uri="{BB962C8B-B14F-4D97-AF65-F5344CB8AC3E}">
        <p14:creationId xmlns:p14="http://schemas.microsoft.com/office/powerpoint/2010/main" val="3154979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6857999" cy="9905997"/>
          </a:xfrm>
          <a:prstGeom prst="rect">
            <a:avLst/>
          </a:prstGeom>
        </p:spPr>
      </p:pic>
      <p:sp>
        <p:nvSpPr>
          <p:cNvPr id="2" name="Holder 2"/>
          <p:cNvSpPr>
            <a:spLocks noGrp="1"/>
          </p:cNvSpPr>
          <p:nvPr>
            <p:ph type="title"/>
          </p:nvPr>
        </p:nvSpPr>
        <p:spPr>
          <a:xfrm>
            <a:off x="680110" y="2657602"/>
            <a:ext cx="5497779" cy="3317875"/>
          </a:xfrm>
          <a:prstGeom prst="rect">
            <a:avLst/>
          </a:prstGeom>
        </p:spPr>
        <p:txBody>
          <a:bodyPr wrap="square" lIns="0" tIns="0" rIns="0" bIns="0">
            <a:spAutoFit/>
          </a:bodyPr>
          <a:lstStyle>
            <a:lvl1pPr>
              <a:defRPr sz="3600" b="0" i="0">
                <a:solidFill>
                  <a:schemeClr val="bg1"/>
                </a:solidFill>
                <a:latin typeface="Times New Roman"/>
                <a:cs typeface="Times New Roman"/>
              </a:defRPr>
            </a:lvl1pPr>
          </a:lstStyle>
          <a:p>
            <a:endParaRPr/>
          </a:p>
        </p:txBody>
      </p:sp>
      <p:sp>
        <p:nvSpPr>
          <p:cNvPr id="3" name="Holder 3"/>
          <p:cNvSpPr>
            <a:spLocks noGrp="1"/>
          </p:cNvSpPr>
          <p:nvPr>
            <p:ph type="body" idx="1"/>
          </p:nvPr>
        </p:nvSpPr>
        <p:spPr>
          <a:xfrm>
            <a:off x="680110" y="2657602"/>
            <a:ext cx="5497779" cy="331787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2331720" y="9212580"/>
            <a:ext cx="2194560" cy="4953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42900" y="9212580"/>
            <a:ext cx="1577340" cy="4953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12/9/2024</a:t>
            </a:fld>
            <a:endParaRPr lang="en-US"/>
          </a:p>
        </p:txBody>
      </p:sp>
      <p:sp>
        <p:nvSpPr>
          <p:cNvPr id="6" name="Holder 6"/>
          <p:cNvSpPr>
            <a:spLocks noGrp="1"/>
          </p:cNvSpPr>
          <p:nvPr>
            <p:ph type="sldNum" sz="quarter" idx="7"/>
          </p:nvPr>
        </p:nvSpPr>
        <p:spPr>
          <a:xfrm>
            <a:off x="4937760" y="9212580"/>
            <a:ext cx="1577340" cy="4953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67821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9.jpe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hyperlink" Target="mailto:info@verba.legal" TargetMode="External"/><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E5E69F1C-EC3C-6731-2900-369EFCE72704}"/>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453" r="2453"/>
          <a:stretch/>
        </p:blipFill>
        <p:spPr>
          <a:xfrm rot="-5400000">
            <a:off x="1228886" y="4343779"/>
            <a:ext cx="4366716" cy="6882393"/>
          </a:xfrm>
          <a:prstGeom prst="rtTriangle">
            <a:avLst/>
          </a:prstGeom>
        </p:spPr>
      </p:pic>
      <p:sp>
        <p:nvSpPr>
          <p:cNvPr id="12" name="TextBox 11">
            <a:extLst>
              <a:ext uri="{FF2B5EF4-FFF2-40B4-BE49-F238E27FC236}">
                <a16:creationId xmlns:a16="http://schemas.microsoft.com/office/drawing/2014/main" id="{A0B25D6B-F525-3A45-D9EB-9117C0A79FB8}"/>
              </a:ext>
            </a:extLst>
          </p:cNvPr>
          <p:cNvSpPr txBox="1"/>
          <p:nvPr/>
        </p:nvSpPr>
        <p:spPr>
          <a:xfrm>
            <a:off x="531720" y="2522808"/>
            <a:ext cx="528487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dirty="0">
                <a:latin typeface="Times New Roman"/>
                <a:cs typeface="Times New Roman"/>
              </a:rPr>
              <a:t>A bill to prohibit the accounting for advertising expenses</a:t>
            </a:r>
            <a:endParaRPr lang="ru-RU" sz="3000" dirty="0">
              <a:latin typeface="Arial"/>
              <a:cs typeface="Arial"/>
            </a:endParaRPr>
          </a:p>
        </p:txBody>
      </p:sp>
      <p:cxnSp>
        <p:nvCxnSpPr>
          <p:cNvPr id="18" name="Прямая со стрелкой 17">
            <a:extLst>
              <a:ext uri="{FF2B5EF4-FFF2-40B4-BE49-F238E27FC236}">
                <a16:creationId xmlns:a16="http://schemas.microsoft.com/office/drawing/2014/main" id="{D18792D1-D7F9-7354-00EA-95B0F9CF40E8}"/>
              </a:ext>
            </a:extLst>
          </p:cNvPr>
          <p:cNvCxnSpPr>
            <a:cxnSpLocks/>
          </p:cNvCxnSpPr>
          <p:nvPr/>
        </p:nvCxnSpPr>
        <p:spPr>
          <a:xfrm>
            <a:off x="-4029" y="3770970"/>
            <a:ext cx="5579329" cy="0"/>
          </a:xfrm>
          <a:prstGeom prst="straightConnector1">
            <a:avLst/>
          </a:prstGeom>
          <a:ln w="12700">
            <a:solidFill>
              <a:srgbClr val="CB2C30"/>
            </a:solidFill>
          </a:ln>
        </p:spPr>
        <p:style>
          <a:lnRef idx="2">
            <a:schemeClr val="accent1"/>
          </a:lnRef>
          <a:fillRef idx="0">
            <a:schemeClr val="accent1"/>
          </a:fillRef>
          <a:effectRef idx="1">
            <a:schemeClr val="accent1"/>
          </a:effectRef>
          <a:fontRef idx="minor">
            <a:schemeClr val="tx1"/>
          </a:fontRef>
        </p:style>
      </p:cxnSp>
      <p:pic>
        <p:nvPicPr>
          <p:cNvPr id="19" name="Рисунок 18" descr="Изображение выглядит как темнота, снимок экрана, Карминный цвет, Каштановый&#10;&#10;Автоматически созданное описание">
            <a:extLst>
              <a:ext uri="{FF2B5EF4-FFF2-40B4-BE49-F238E27FC236}">
                <a16:creationId xmlns:a16="http://schemas.microsoft.com/office/drawing/2014/main" id="{213EABFC-BF12-2D18-0C31-9EC6218DCCE4}"/>
              </a:ext>
            </a:extLst>
          </p:cNvPr>
          <p:cNvPicPr>
            <a:picLocks noChangeAspect="1"/>
          </p:cNvPicPr>
          <p:nvPr/>
        </p:nvPicPr>
        <p:blipFill>
          <a:blip r:embed="rId4"/>
          <a:stretch>
            <a:fillRect/>
          </a:stretch>
        </p:blipFill>
        <p:spPr>
          <a:xfrm>
            <a:off x="674599" y="598721"/>
            <a:ext cx="2754401" cy="442872"/>
          </a:xfrm>
          <a:prstGeom prst="rect">
            <a:avLst/>
          </a:prstGeom>
        </p:spPr>
      </p:pic>
    </p:spTree>
    <p:extLst>
      <p:ext uri="{BB962C8B-B14F-4D97-AF65-F5344CB8AC3E}">
        <p14:creationId xmlns:p14="http://schemas.microsoft.com/office/powerpoint/2010/main" val="1107978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Рисунок 25">
            <a:extLst>
              <a:ext uri="{FF2B5EF4-FFF2-40B4-BE49-F238E27FC236}">
                <a16:creationId xmlns:a16="http://schemas.microsoft.com/office/drawing/2014/main" id="{74215E90-881A-9B3E-86B1-2EDD8F617501}"/>
              </a:ext>
            </a:extLst>
          </p:cNvPr>
          <p:cNvPicPr>
            <a:picLocks noChangeAspect="1"/>
          </p:cNvPicPr>
          <p:nvPr/>
        </p:nvPicPr>
        <p:blipFill>
          <a:blip r:embed="rId2" cstate="print">
            <a:extLst>
              <a:ext uri="{28A0092B-C50C-407E-A947-70E740481C1C}">
                <a14:useLocalDpi xmlns:a14="http://schemas.microsoft.com/office/drawing/2010/main" val="0"/>
              </a:ext>
            </a:extLst>
          </a:blip>
          <a:srcRect r="74480"/>
          <a:stretch/>
        </p:blipFill>
        <p:spPr>
          <a:xfrm>
            <a:off x="-940" y="0"/>
            <a:ext cx="1685345" cy="9906000"/>
          </a:xfrm>
          <a:prstGeom prst="rect">
            <a:avLst/>
          </a:prstGeom>
        </p:spPr>
      </p:pic>
      <p:sp>
        <p:nvSpPr>
          <p:cNvPr id="3" name="object 3"/>
          <p:cNvSpPr/>
          <p:nvPr/>
        </p:nvSpPr>
        <p:spPr>
          <a:xfrm>
            <a:off x="1721485" y="0"/>
            <a:ext cx="5136515" cy="9906000"/>
          </a:xfrm>
          <a:custGeom>
            <a:avLst/>
            <a:gdLst/>
            <a:ahLst/>
            <a:cxnLst/>
            <a:rect l="l" t="t" r="r" b="b"/>
            <a:pathLst>
              <a:path w="5136515" h="9906000">
                <a:moveTo>
                  <a:pt x="5136514" y="0"/>
                </a:moveTo>
                <a:lnTo>
                  <a:pt x="0" y="0"/>
                </a:lnTo>
                <a:lnTo>
                  <a:pt x="0" y="9905996"/>
                </a:lnTo>
                <a:lnTo>
                  <a:pt x="5136514" y="9905996"/>
                </a:lnTo>
                <a:lnTo>
                  <a:pt x="513651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object 14"/>
          <p:cNvSpPr txBox="1"/>
          <p:nvPr/>
        </p:nvSpPr>
        <p:spPr>
          <a:xfrm>
            <a:off x="1856818" y="845534"/>
            <a:ext cx="4685665" cy="382156"/>
          </a:xfrm>
          <a:prstGeom prst="rect">
            <a:avLst/>
          </a:prstGeom>
        </p:spPr>
        <p:txBody>
          <a:bodyPr vert="horz" wrap="square" lIns="0" tIns="12700" rIns="0" bIns="0" rtlCol="0">
            <a:spAutoFit/>
          </a:bodyPr>
          <a:lstStyle/>
          <a:p>
            <a:pPr marL="295275" marR="0" lvl="0" indent="0" algn="just" defTabSz="914400" rtl="0" eaLnBrk="1" fontAlgn="auto" latinLnBrk="0" hangingPunct="1">
              <a:lnSpc>
                <a:spcPct val="100000"/>
              </a:lnSpc>
              <a:spcBef>
                <a:spcPts val="100"/>
              </a:spcBef>
              <a:spcAft>
                <a:spcPts val="1800"/>
              </a:spcAft>
              <a:buClrTx/>
              <a:buSzTx/>
              <a:buFontTx/>
              <a:buNone/>
              <a:tabLst/>
              <a:defRPr/>
            </a:pPr>
            <a:r>
              <a:rPr kumimoji="0" lang="en-US" sz="1200" i="0" u="none" strike="noStrike" kern="1200" cap="none" spc="0" normalizeH="0" baseline="0" noProof="0" dirty="0">
                <a:ln>
                  <a:noFill/>
                </a:ln>
                <a:effectLst/>
                <a:uLnTx/>
                <a:uFillTx/>
                <a:latin typeface="Roboto Medium" panose="02000000000000000000" pitchFamily="2" charset="0"/>
                <a:ea typeface="Roboto Medium" panose="02000000000000000000" pitchFamily="2" charset="0"/>
                <a:cs typeface="Roboto"/>
              </a:rPr>
              <a:t>On 27 November 2024, the Federation Council approved a bill to amend the rules for tax accounting of online advertising costs. </a:t>
            </a:r>
            <a:endParaRPr kumimoji="0" lang="ru-RU" sz="11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Georgia"/>
            </a:endParaRPr>
          </a:p>
        </p:txBody>
      </p:sp>
      <p:pic>
        <p:nvPicPr>
          <p:cNvPr id="4" name="object 4"/>
          <p:cNvPicPr/>
          <p:nvPr/>
        </p:nvPicPr>
        <p:blipFill>
          <a:blip r:embed="rId3" cstate="print"/>
          <a:stretch>
            <a:fillRect/>
          </a:stretch>
        </p:blipFill>
        <p:spPr>
          <a:xfrm>
            <a:off x="233514" y="340702"/>
            <a:ext cx="1118984" cy="319824"/>
          </a:xfrm>
          <a:prstGeom prst="rect">
            <a:avLst/>
          </a:prstGeom>
        </p:spPr>
      </p:pic>
      <p:sp>
        <p:nvSpPr>
          <p:cNvPr id="5" name="object 5"/>
          <p:cNvSpPr/>
          <p:nvPr/>
        </p:nvSpPr>
        <p:spPr>
          <a:xfrm>
            <a:off x="933" y="9112250"/>
            <a:ext cx="1720850" cy="453390"/>
          </a:xfrm>
          <a:custGeom>
            <a:avLst/>
            <a:gdLst/>
            <a:ahLst/>
            <a:cxnLst/>
            <a:rect l="l" t="t" r="r" b="b"/>
            <a:pathLst>
              <a:path w="1720850" h="453390">
                <a:moveTo>
                  <a:pt x="1720469" y="0"/>
                </a:moveTo>
                <a:lnTo>
                  <a:pt x="0" y="0"/>
                </a:lnTo>
                <a:lnTo>
                  <a:pt x="0" y="453021"/>
                </a:lnTo>
                <a:lnTo>
                  <a:pt x="1720469" y="453021"/>
                </a:lnTo>
                <a:lnTo>
                  <a:pt x="1720469" y="0"/>
                </a:lnTo>
                <a:close/>
              </a:path>
            </a:pathLst>
          </a:custGeom>
          <a:solidFill>
            <a:srgbClr val="CA2C2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259181" y="9190431"/>
            <a:ext cx="1154430" cy="26924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1200" cap="none" spc="5" normalizeH="0" baseline="0" noProof="0" dirty="0">
                <a:ln>
                  <a:noFill/>
                </a:ln>
                <a:solidFill>
                  <a:srgbClr val="FFFFFF"/>
                </a:solidFill>
                <a:effectLst/>
                <a:uLnTx/>
                <a:uFillTx/>
                <a:latin typeface="Georgia"/>
                <a:ea typeface="+mn-ea"/>
                <a:cs typeface="Georgia"/>
              </a:rPr>
              <a:t>#L</a:t>
            </a:r>
            <a:r>
              <a:rPr kumimoji="0" sz="1600" b="0" i="0" u="none" strike="noStrike" kern="1200" cap="none" spc="60" normalizeH="0" baseline="0" noProof="0" dirty="0">
                <a:ln>
                  <a:noFill/>
                </a:ln>
                <a:solidFill>
                  <a:srgbClr val="FFFFFF"/>
                </a:solidFill>
                <a:effectLst/>
                <a:uLnTx/>
                <a:uFillTx/>
                <a:latin typeface="Georgia"/>
                <a:ea typeface="+mn-ea"/>
                <a:cs typeface="Georgia"/>
              </a:rPr>
              <a:t>egalAle</a:t>
            </a:r>
            <a:r>
              <a:rPr kumimoji="0" sz="1600" b="0" i="0" u="none" strike="noStrike" kern="1200" cap="none" spc="25" normalizeH="0" baseline="0" noProof="0" dirty="0">
                <a:ln>
                  <a:noFill/>
                </a:ln>
                <a:solidFill>
                  <a:srgbClr val="FFFFFF"/>
                </a:solidFill>
                <a:effectLst/>
                <a:uLnTx/>
                <a:uFillTx/>
                <a:latin typeface="Georgia"/>
                <a:ea typeface="+mn-ea"/>
                <a:cs typeface="Georgia"/>
              </a:rPr>
              <a:t>rt</a:t>
            </a:r>
            <a:endParaRPr kumimoji="0" sz="1600" b="0" i="0" u="none" strike="noStrike" kern="1200" cap="none" spc="0" normalizeH="0" baseline="0" noProof="0">
              <a:ln>
                <a:noFill/>
              </a:ln>
              <a:solidFill>
                <a:prstClr val="black"/>
              </a:solidFill>
              <a:effectLst/>
              <a:uLnTx/>
              <a:uFillTx/>
              <a:latin typeface="Georgia"/>
              <a:ea typeface="+mn-ea"/>
              <a:cs typeface="Georgia"/>
            </a:endParaRPr>
          </a:p>
        </p:txBody>
      </p:sp>
      <p:grpSp>
        <p:nvGrpSpPr>
          <p:cNvPr id="8" name="Группа 7">
            <a:extLst>
              <a:ext uri="{FF2B5EF4-FFF2-40B4-BE49-F238E27FC236}">
                <a16:creationId xmlns:a16="http://schemas.microsoft.com/office/drawing/2014/main" id="{FC7F412B-10FD-C6F6-B359-2AC8BB2351CB}"/>
              </a:ext>
            </a:extLst>
          </p:cNvPr>
          <p:cNvGrpSpPr/>
          <p:nvPr/>
        </p:nvGrpSpPr>
        <p:grpSpPr>
          <a:xfrm>
            <a:off x="1872767" y="553844"/>
            <a:ext cx="4782185" cy="873512"/>
            <a:chOff x="1828164" y="1524000"/>
            <a:chExt cx="4782185" cy="873512"/>
          </a:xfrm>
        </p:grpSpPr>
        <p:sp>
          <p:nvSpPr>
            <p:cNvPr id="9" name="object 9"/>
            <p:cNvSpPr/>
            <p:nvPr/>
          </p:nvSpPr>
          <p:spPr>
            <a:xfrm>
              <a:off x="1898649" y="1616024"/>
              <a:ext cx="4711700" cy="781488"/>
            </a:xfrm>
            <a:custGeom>
              <a:avLst/>
              <a:gdLst/>
              <a:ahLst/>
              <a:cxnLst/>
              <a:rect l="l" t="t" r="r" b="b"/>
              <a:pathLst>
                <a:path w="4711700" h="1982470">
                  <a:moveTo>
                    <a:pt x="0" y="1981962"/>
                  </a:moveTo>
                  <a:lnTo>
                    <a:pt x="4711700" y="1981962"/>
                  </a:lnTo>
                  <a:lnTo>
                    <a:pt x="4711700" y="0"/>
                  </a:lnTo>
                  <a:lnTo>
                    <a:pt x="0" y="0"/>
                  </a:lnTo>
                  <a:lnTo>
                    <a:pt x="0" y="1981962"/>
                  </a:lnTo>
                  <a:close/>
                </a:path>
              </a:pathLst>
            </a:custGeom>
            <a:ln w="6350">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object 10"/>
            <p:cNvPicPr/>
            <p:nvPr/>
          </p:nvPicPr>
          <p:blipFill>
            <a:blip r:embed="rId4" cstate="print"/>
            <a:stretch>
              <a:fillRect/>
            </a:stretch>
          </p:blipFill>
          <p:spPr>
            <a:xfrm>
              <a:off x="1828164" y="1524000"/>
              <a:ext cx="163029" cy="209499"/>
            </a:xfrm>
            <a:prstGeom prst="rect">
              <a:avLst/>
            </a:prstGeom>
          </p:spPr>
        </p:pic>
      </p:grpSp>
      <p:sp>
        <p:nvSpPr>
          <p:cNvPr id="13" name="object 13"/>
          <p:cNvSpPr/>
          <p:nvPr/>
        </p:nvSpPr>
        <p:spPr>
          <a:xfrm>
            <a:off x="1856818" y="3629838"/>
            <a:ext cx="283845" cy="196215"/>
          </a:xfrm>
          <a:custGeom>
            <a:avLst/>
            <a:gdLst/>
            <a:ahLst/>
            <a:cxnLst/>
            <a:rect l="l" t="t" r="r" b="b"/>
            <a:pathLst>
              <a:path w="283844" h="196214">
                <a:moveTo>
                  <a:pt x="0" y="195859"/>
                </a:moveTo>
                <a:lnTo>
                  <a:pt x="283375" y="195859"/>
                </a:lnTo>
                <a:lnTo>
                  <a:pt x="283375" y="0"/>
                </a:lnTo>
                <a:lnTo>
                  <a:pt x="0" y="0"/>
                </a:lnTo>
                <a:lnTo>
                  <a:pt x="0" y="195859"/>
                </a:lnTo>
                <a:close/>
              </a:path>
            </a:pathLst>
          </a:custGeom>
          <a:ln w="19049">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txBox="1"/>
          <p:nvPr/>
        </p:nvSpPr>
        <p:spPr>
          <a:xfrm>
            <a:off x="4876800" y="9459671"/>
            <a:ext cx="1419478" cy="113493"/>
          </a:xfrm>
          <a:prstGeom prst="rect">
            <a:avLst/>
          </a:prstGeom>
        </p:spPr>
        <p:txBody>
          <a:bodyPr vert="horz" wrap="square" lIns="0" tIns="5715" rIns="0" bIns="0" rtlCol="0">
            <a:spAutoFit/>
          </a:bodyPr>
          <a:lstStyle/>
          <a:p>
            <a:pPr marL="12700" marR="0" lvl="0" indent="0" algn="l" defTabSz="914400" rtl="0" eaLnBrk="1" fontAlgn="auto" latinLnBrk="0" hangingPunct="1">
              <a:lnSpc>
                <a:spcPct val="100000"/>
              </a:lnSpc>
              <a:spcBef>
                <a:spcPts val="45"/>
              </a:spcBef>
              <a:spcAft>
                <a:spcPts val="0"/>
              </a:spcAft>
              <a:buClrTx/>
              <a:buSzTx/>
              <a:buFontTx/>
              <a:buNone/>
              <a:tabLst/>
              <a:defRPr/>
            </a:pPr>
            <a:r>
              <a:rPr kumimoji="0" sz="700" b="0" i="0" u="none" strike="noStrike" kern="1200" cap="none" spc="0" normalizeH="0" baseline="0" noProof="0" dirty="0">
                <a:ln>
                  <a:noFill/>
                </a:ln>
                <a:solidFill>
                  <a:srgbClr val="CA2C2F"/>
                </a:solidFill>
                <a:effectLst/>
                <a:uLnTx/>
                <a:uFillTx/>
                <a:latin typeface="Roboto Lt"/>
                <a:ea typeface="+mn-ea"/>
                <a:cs typeface="Roboto Lt"/>
              </a:rPr>
              <a:t>W W</a:t>
            </a:r>
            <a:r>
              <a:rPr kumimoji="0" sz="700" b="0" i="0" u="none" strike="noStrike" kern="1200" cap="none" spc="-10" normalizeH="0" baseline="0" noProof="0" dirty="0">
                <a:ln>
                  <a:noFill/>
                </a:ln>
                <a:solidFill>
                  <a:srgbClr val="CA2C2F"/>
                </a:solidFill>
                <a:effectLst/>
                <a:uLnTx/>
                <a:uFillTx/>
                <a:latin typeface="Roboto Lt"/>
                <a:ea typeface="+mn-ea"/>
                <a:cs typeface="Roboto Lt"/>
              </a:rPr>
              <a:t> </a:t>
            </a:r>
            <a:r>
              <a:rPr kumimoji="0" sz="700" b="0" i="0" u="none" strike="noStrike" kern="1200" cap="none" spc="0" normalizeH="0" baseline="0" noProof="0" dirty="0">
                <a:ln>
                  <a:noFill/>
                </a:ln>
                <a:solidFill>
                  <a:srgbClr val="CA2C2F"/>
                </a:solidFill>
                <a:effectLst/>
                <a:uLnTx/>
                <a:uFillTx/>
                <a:latin typeface="Roboto Lt"/>
                <a:ea typeface="+mn-ea"/>
                <a:cs typeface="Roboto Lt"/>
              </a:rPr>
              <a:t>W </a:t>
            </a:r>
            <a:r>
              <a:rPr kumimoji="0" sz="700" b="0" i="0" u="none" strike="noStrike" kern="1200" cap="none" spc="-5" normalizeH="0" baseline="0" noProof="0" dirty="0">
                <a:ln>
                  <a:noFill/>
                </a:ln>
                <a:solidFill>
                  <a:srgbClr val="CA2C2F"/>
                </a:solidFill>
                <a:effectLst/>
                <a:uLnTx/>
                <a:uFillTx/>
                <a:latin typeface="Roboto Lt"/>
                <a:ea typeface="+mn-ea"/>
                <a:cs typeface="Roboto Lt"/>
              </a:rPr>
              <a:t>.</a:t>
            </a:r>
            <a:r>
              <a:rPr kumimoji="0" sz="700" b="0" i="0" u="none" strike="noStrike" kern="1200" cap="none" spc="-10" normalizeH="0" baseline="0" noProof="0" dirty="0">
                <a:ln>
                  <a:noFill/>
                </a:ln>
                <a:solidFill>
                  <a:srgbClr val="CA2C2F"/>
                </a:solidFill>
                <a:effectLst/>
                <a:uLnTx/>
                <a:uFillTx/>
                <a:latin typeface="Roboto Lt"/>
                <a:ea typeface="+mn-ea"/>
                <a:cs typeface="Roboto Lt"/>
              </a:rPr>
              <a:t> </a:t>
            </a:r>
            <a:r>
              <a:rPr kumimoji="0" sz="700" b="0" i="0" u="none" strike="noStrike" kern="1200" cap="none" spc="-5" normalizeH="0" baseline="0" noProof="0" dirty="0">
                <a:ln>
                  <a:noFill/>
                </a:ln>
                <a:solidFill>
                  <a:srgbClr val="CA2C2F"/>
                </a:solidFill>
                <a:effectLst/>
                <a:uLnTx/>
                <a:uFillTx/>
                <a:latin typeface="Roboto Lt"/>
                <a:ea typeface="+mn-ea"/>
                <a:cs typeface="Roboto Lt"/>
              </a:rPr>
              <a:t>V</a:t>
            </a:r>
            <a:r>
              <a:rPr kumimoji="0" sz="700" b="0" i="0" u="none" strike="noStrike" kern="1200" cap="none" spc="5" normalizeH="0" baseline="0" noProof="0" dirty="0">
                <a:ln>
                  <a:noFill/>
                </a:ln>
                <a:solidFill>
                  <a:srgbClr val="CA2C2F"/>
                </a:solidFill>
                <a:effectLst/>
                <a:uLnTx/>
                <a:uFillTx/>
                <a:latin typeface="Roboto Lt"/>
                <a:ea typeface="+mn-ea"/>
                <a:cs typeface="Roboto Lt"/>
              </a:rPr>
              <a:t> </a:t>
            </a:r>
            <a:r>
              <a:rPr kumimoji="0" sz="700" b="0" i="0" u="none" strike="noStrike" kern="1200" cap="none" spc="10" normalizeH="0" baseline="0" noProof="0" dirty="0">
                <a:ln>
                  <a:noFill/>
                </a:ln>
                <a:solidFill>
                  <a:srgbClr val="CA2C2F"/>
                </a:solidFill>
                <a:effectLst/>
                <a:uLnTx/>
                <a:uFillTx/>
                <a:latin typeface="Roboto Lt"/>
                <a:ea typeface="+mn-ea"/>
                <a:cs typeface="Roboto Lt"/>
              </a:rPr>
              <a:t>E</a:t>
            </a:r>
            <a:r>
              <a:rPr kumimoji="0" sz="700" b="0" i="0" u="none" strike="noStrike" kern="1200" cap="none" spc="5" normalizeH="0" baseline="0" noProof="0" dirty="0">
                <a:ln>
                  <a:noFill/>
                </a:ln>
                <a:solidFill>
                  <a:srgbClr val="CA2C2F"/>
                </a:solidFill>
                <a:effectLst/>
                <a:uLnTx/>
                <a:uFillTx/>
                <a:latin typeface="Roboto Lt"/>
                <a:ea typeface="+mn-ea"/>
                <a:cs typeface="Roboto Lt"/>
              </a:rPr>
              <a:t> </a:t>
            </a:r>
            <a:r>
              <a:rPr kumimoji="0" sz="700" b="0" i="0" u="none" strike="noStrike" kern="1200" cap="none" spc="-15" normalizeH="0" baseline="0" noProof="0" dirty="0">
                <a:ln>
                  <a:noFill/>
                </a:ln>
                <a:solidFill>
                  <a:srgbClr val="CA2C2F"/>
                </a:solidFill>
                <a:effectLst/>
                <a:uLnTx/>
                <a:uFillTx/>
                <a:latin typeface="Roboto Lt"/>
                <a:ea typeface="+mn-ea"/>
                <a:cs typeface="Roboto Lt"/>
              </a:rPr>
              <a:t>R</a:t>
            </a:r>
            <a:r>
              <a:rPr kumimoji="0" sz="700" b="0" i="0" u="none" strike="noStrike" kern="1200" cap="none" spc="5" normalizeH="0" baseline="0" noProof="0" dirty="0">
                <a:ln>
                  <a:noFill/>
                </a:ln>
                <a:solidFill>
                  <a:srgbClr val="CA2C2F"/>
                </a:solidFill>
                <a:effectLst/>
                <a:uLnTx/>
                <a:uFillTx/>
                <a:latin typeface="Roboto Lt"/>
                <a:ea typeface="+mn-ea"/>
                <a:cs typeface="Roboto Lt"/>
              </a:rPr>
              <a:t> </a:t>
            </a:r>
            <a:r>
              <a:rPr kumimoji="0" sz="700" b="0" i="0" u="none" strike="noStrike" kern="1200" cap="none" spc="-10" normalizeH="0" baseline="0" noProof="0" dirty="0">
                <a:ln>
                  <a:noFill/>
                </a:ln>
                <a:solidFill>
                  <a:srgbClr val="CA2C2F"/>
                </a:solidFill>
                <a:effectLst/>
                <a:uLnTx/>
                <a:uFillTx/>
                <a:latin typeface="Roboto Lt"/>
                <a:ea typeface="+mn-ea"/>
                <a:cs typeface="Roboto Lt"/>
              </a:rPr>
              <a:t>B</a:t>
            </a:r>
            <a:r>
              <a:rPr kumimoji="0" sz="700" b="0" i="0" u="none" strike="noStrike" kern="1200" cap="none" spc="-5" normalizeH="0" baseline="0" noProof="0" dirty="0">
                <a:ln>
                  <a:noFill/>
                </a:ln>
                <a:solidFill>
                  <a:srgbClr val="CA2C2F"/>
                </a:solidFill>
                <a:effectLst/>
                <a:uLnTx/>
                <a:uFillTx/>
                <a:latin typeface="Roboto Lt"/>
                <a:ea typeface="+mn-ea"/>
                <a:cs typeface="Roboto Lt"/>
              </a:rPr>
              <a:t> </a:t>
            </a:r>
            <a:r>
              <a:rPr kumimoji="0" sz="700" b="0" i="0" u="none" strike="noStrike" kern="1200" cap="none" spc="5" normalizeH="0" baseline="0" noProof="0" dirty="0">
                <a:ln>
                  <a:noFill/>
                </a:ln>
                <a:solidFill>
                  <a:srgbClr val="CA2C2F"/>
                </a:solidFill>
                <a:effectLst/>
                <a:uLnTx/>
                <a:uFillTx/>
                <a:latin typeface="Roboto Lt"/>
                <a:ea typeface="+mn-ea"/>
                <a:cs typeface="Roboto Lt"/>
              </a:rPr>
              <a:t>A</a:t>
            </a:r>
            <a:r>
              <a:rPr kumimoji="0" sz="700" b="0" i="0" u="none" strike="noStrike" kern="1200" cap="none" spc="0" normalizeH="0" baseline="0" noProof="0" dirty="0">
                <a:ln>
                  <a:noFill/>
                </a:ln>
                <a:solidFill>
                  <a:srgbClr val="CA2C2F"/>
                </a:solidFill>
                <a:effectLst/>
                <a:uLnTx/>
                <a:uFillTx/>
                <a:latin typeface="Roboto Lt"/>
                <a:ea typeface="+mn-ea"/>
                <a:cs typeface="Roboto Lt"/>
              </a:rPr>
              <a:t> </a:t>
            </a:r>
            <a:r>
              <a:rPr kumimoji="0" sz="700" b="0" i="0" u="none" strike="noStrike" kern="1200" cap="none" spc="-5" normalizeH="0" baseline="0" noProof="0" dirty="0">
                <a:ln>
                  <a:noFill/>
                </a:ln>
                <a:solidFill>
                  <a:srgbClr val="CA2C2F"/>
                </a:solidFill>
                <a:effectLst/>
                <a:uLnTx/>
                <a:uFillTx/>
                <a:latin typeface="Roboto Lt"/>
                <a:ea typeface="+mn-ea"/>
                <a:cs typeface="Roboto Lt"/>
              </a:rPr>
              <a:t>.</a:t>
            </a:r>
            <a:r>
              <a:rPr kumimoji="0" sz="700" b="0" i="0" u="none" strike="noStrike" kern="1200" cap="none" spc="-10" normalizeH="0" baseline="0" noProof="0" dirty="0">
                <a:ln>
                  <a:noFill/>
                </a:ln>
                <a:solidFill>
                  <a:srgbClr val="CA2C2F"/>
                </a:solidFill>
                <a:effectLst/>
                <a:uLnTx/>
                <a:uFillTx/>
                <a:latin typeface="Roboto Lt"/>
                <a:ea typeface="+mn-ea"/>
                <a:cs typeface="Roboto Lt"/>
              </a:rPr>
              <a:t> </a:t>
            </a:r>
            <a:r>
              <a:rPr kumimoji="0" sz="700" b="0" i="0" u="none" strike="noStrike" kern="1200" cap="none" spc="-20" normalizeH="0" baseline="0" noProof="0" dirty="0">
                <a:ln>
                  <a:noFill/>
                </a:ln>
                <a:solidFill>
                  <a:srgbClr val="CA2C2F"/>
                </a:solidFill>
                <a:effectLst/>
                <a:uLnTx/>
                <a:uFillTx/>
                <a:latin typeface="Roboto Lt"/>
                <a:ea typeface="+mn-ea"/>
                <a:cs typeface="Roboto Lt"/>
              </a:rPr>
              <a:t>L</a:t>
            </a:r>
            <a:r>
              <a:rPr kumimoji="0" sz="700" b="0" i="0" u="none" strike="noStrike" kern="1200" cap="none" spc="5" normalizeH="0" baseline="0" noProof="0" dirty="0">
                <a:ln>
                  <a:noFill/>
                </a:ln>
                <a:solidFill>
                  <a:srgbClr val="CA2C2F"/>
                </a:solidFill>
                <a:effectLst/>
                <a:uLnTx/>
                <a:uFillTx/>
                <a:latin typeface="Roboto Lt"/>
                <a:ea typeface="+mn-ea"/>
                <a:cs typeface="Roboto Lt"/>
              </a:rPr>
              <a:t> </a:t>
            </a:r>
            <a:r>
              <a:rPr kumimoji="0" sz="700" b="0" i="0" u="none" strike="noStrike" kern="1200" cap="none" spc="10" normalizeH="0" baseline="0" noProof="0" dirty="0">
                <a:ln>
                  <a:noFill/>
                </a:ln>
                <a:solidFill>
                  <a:srgbClr val="CA2C2F"/>
                </a:solidFill>
                <a:effectLst/>
                <a:uLnTx/>
                <a:uFillTx/>
                <a:latin typeface="Roboto Lt"/>
                <a:ea typeface="+mn-ea"/>
                <a:cs typeface="Roboto Lt"/>
              </a:rPr>
              <a:t>E</a:t>
            </a:r>
            <a:r>
              <a:rPr kumimoji="0" sz="700" b="0" i="0" u="none" strike="noStrike" kern="1200" cap="none" spc="0" normalizeH="0" baseline="0" noProof="0" dirty="0">
                <a:ln>
                  <a:noFill/>
                </a:ln>
                <a:solidFill>
                  <a:srgbClr val="CA2C2F"/>
                </a:solidFill>
                <a:effectLst/>
                <a:uLnTx/>
                <a:uFillTx/>
                <a:latin typeface="Roboto Lt"/>
                <a:ea typeface="+mn-ea"/>
                <a:cs typeface="Roboto Lt"/>
              </a:rPr>
              <a:t> </a:t>
            </a:r>
            <a:r>
              <a:rPr kumimoji="0" sz="700" b="0" i="0" u="none" strike="noStrike" kern="1200" cap="none" spc="-10" normalizeH="0" baseline="0" noProof="0" dirty="0">
                <a:ln>
                  <a:noFill/>
                </a:ln>
                <a:solidFill>
                  <a:srgbClr val="CA2C2F"/>
                </a:solidFill>
                <a:effectLst/>
                <a:uLnTx/>
                <a:uFillTx/>
                <a:latin typeface="Roboto Lt"/>
                <a:ea typeface="+mn-ea"/>
                <a:cs typeface="Roboto Lt"/>
              </a:rPr>
              <a:t>G</a:t>
            </a:r>
            <a:r>
              <a:rPr kumimoji="0" sz="700" b="0" i="0" u="none" strike="noStrike" kern="1200" cap="none" spc="0" normalizeH="0" baseline="0" noProof="0" dirty="0">
                <a:ln>
                  <a:noFill/>
                </a:ln>
                <a:solidFill>
                  <a:srgbClr val="CA2C2F"/>
                </a:solidFill>
                <a:effectLst/>
                <a:uLnTx/>
                <a:uFillTx/>
                <a:latin typeface="Roboto Lt"/>
                <a:ea typeface="+mn-ea"/>
                <a:cs typeface="Roboto Lt"/>
              </a:rPr>
              <a:t> </a:t>
            </a:r>
            <a:r>
              <a:rPr kumimoji="0" sz="700" b="0" i="0" u="none" strike="noStrike" kern="1200" cap="none" spc="5" normalizeH="0" baseline="0" noProof="0" dirty="0">
                <a:ln>
                  <a:noFill/>
                </a:ln>
                <a:solidFill>
                  <a:srgbClr val="CA2C2F"/>
                </a:solidFill>
                <a:effectLst/>
                <a:uLnTx/>
                <a:uFillTx/>
                <a:latin typeface="Roboto Lt"/>
                <a:ea typeface="+mn-ea"/>
                <a:cs typeface="Roboto Lt"/>
              </a:rPr>
              <a:t>A</a:t>
            </a:r>
            <a:r>
              <a:rPr kumimoji="0" sz="700" b="0" i="0" u="none" strike="noStrike" kern="1200" cap="none" spc="0" normalizeH="0" baseline="0" noProof="0" dirty="0">
                <a:ln>
                  <a:noFill/>
                </a:ln>
                <a:solidFill>
                  <a:srgbClr val="CA2C2F"/>
                </a:solidFill>
                <a:effectLst/>
                <a:uLnTx/>
                <a:uFillTx/>
                <a:latin typeface="Roboto Lt"/>
                <a:ea typeface="+mn-ea"/>
                <a:cs typeface="Roboto Lt"/>
              </a:rPr>
              <a:t> </a:t>
            </a:r>
            <a:r>
              <a:rPr kumimoji="0" sz="700" b="0" i="0" u="none" strike="noStrike" kern="1200" cap="none" spc="-20" normalizeH="0" baseline="0" noProof="0" dirty="0">
                <a:ln>
                  <a:noFill/>
                </a:ln>
                <a:solidFill>
                  <a:srgbClr val="CA2C2F"/>
                </a:solidFill>
                <a:effectLst/>
                <a:uLnTx/>
                <a:uFillTx/>
                <a:latin typeface="Roboto Lt"/>
                <a:ea typeface="+mn-ea"/>
                <a:cs typeface="Roboto Lt"/>
              </a:rPr>
              <a:t>L</a:t>
            </a:r>
            <a:endParaRPr kumimoji="0" sz="700" b="0" i="0" u="none" strike="noStrike" kern="1200" cap="none" spc="0" normalizeH="0" baseline="0" noProof="0" dirty="0">
              <a:ln>
                <a:noFill/>
              </a:ln>
              <a:solidFill>
                <a:prstClr val="black"/>
              </a:solidFill>
              <a:effectLst/>
              <a:uLnTx/>
              <a:uFillTx/>
              <a:latin typeface="Roboto Lt"/>
              <a:ea typeface="+mn-ea"/>
              <a:cs typeface="Roboto Lt"/>
            </a:endParaRPr>
          </a:p>
        </p:txBody>
      </p:sp>
      <p:sp>
        <p:nvSpPr>
          <p:cNvPr id="18" name="TextBox 17">
            <a:extLst>
              <a:ext uri="{FF2B5EF4-FFF2-40B4-BE49-F238E27FC236}">
                <a16:creationId xmlns:a16="http://schemas.microsoft.com/office/drawing/2014/main" id="{BBECFD49-E507-420B-5E92-BB12BC562806}"/>
              </a:ext>
            </a:extLst>
          </p:cNvPr>
          <p:cNvSpPr txBox="1"/>
          <p:nvPr/>
        </p:nvSpPr>
        <p:spPr>
          <a:xfrm>
            <a:off x="1629796" y="1585357"/>
            <a:ext cx="5025156" cy="3795911"/>
          </a:xfrm>
          <a:prstGeom prst="rect">
            <a:avLst/>
          </a:prstGeom>
          <a:noFill/>
        </p:spPr>
        <p:txBody>
          <a:bodyPr wrap="square">
            <a:spAutoFit/>
          </a:bodyPr>
          <a:lstStyle/>
          <a:p>
            <a:pPr marL="295275" algn="just">
              <a:spcBef>
                <a:spcPts val="100"/>
              </a:spcBef>
              <a:spcAft>
                <a:spcPts val="600"/>
              </a:spcAft>
            </a:pPr>
            <a:r>
              <a:rPr lang="en-US" sz="1200" dirty="0">
                <a:solidFill>
                  <a:srgbClr val="C00000"/>
                </a:solidFill>
                <a:latin typeface="Roboto Light" panose="02000000000000000000" pitchFamily="2" charset="0"/>
                <a:ea typeface="Roboto Light" panose="02000000000000000000" pitchFamily="2" charset="0"/>
              </a:rPr>
              <a:t>I. Explanation of amendments</a:t>
            </a:r>
            <a:endParaRPr lang="ru-RU" sz="1200" dirty="0">
              <a:solidFill>
                <a:srgbClr val="C00000"/>
              </a:solidFill>
              <a:latin typeface="Roboto Light" panose="02000000000000000000" pitchFamily="2" charset="0"/>
              <a:ea typeface="Roboto Light" panose="02000000000000000000" pitchFamily="2" charset="0"/>
            </a:endParaRPr>
          </a:p>
          <a:p>
            <a:pPr marL="295275" marR="0" lvl="0" indent="0" algn="just" defTabSz="914400" rtl="0" eaLnBrk="1" fontAlgn="auto" latinLnBrk="0" hangingPunct="1">
              <a:lnSpc>
                <a:spcPct val="100000"/>
              </a:lnSpc>
              <a:spcBef>
                <a:spcPts val="100"/>
              </a:spcBef>
              <a:spcAft>
                <a:spcPts val="600"/>
              </a:spcAft>
              <a:buClrTx/>
              <a:buSzTx/>
              <a:buFontTx/>
              <a:buNone/>
              <a:tabLst/>
              <a:defRPr/>
            </a:pPr>
            <a:r>
              <a:rPr kumimoji="0" lang="en-US" sz="1100" b="0" i="0" u="none" strike="noStrike" kern="1200" cap="none" spc="-5" normalizeH="0" baseline="0" noProof="0" dirty="0">
                <a:ln>
                  <a:noFill/>
                </a:ln>
                <a:solidFill>
                  <a:srgbClr val="252525"/>
                </a:solidFill>
                <a:effectLst/>
                <a:uLnTx/>
                <a:uFillTx/>
                <a:latin typeface="Roboto Light" panose="02000000000000000000" pitchFamily="2" charset="0"/>
                <a:ea typeface="Roboto Light" panose="02000000000000000000" pitchFamily="2" charset="0"/>
                <a:cs typeface="Roboto Lt"/>
              </a:rPr>
              <a:t>The amendments affected clause 44 of Article 270 of the Tax Code of the Russian Federation (hereinafter referred to as the “TC RF”). The clause provides for the types of advertising costs that cannot be </a:t>
            </a:r>
            <a:r>
              <a:rPr kumimoji="0" lang="en-US" sz="1100" b="0" i="0" u="none" strike="noStrike" kern="1200" cap="none" spc="-5" normalizeH="0" baseline="0" noProof="0" dirty="0" err="1">
                <a:ln>
                  <a:noFill/>
                </a:ln>
                <a:solidFill>
                  <a:srgbClr val="252525"/>
                </a:solidFill>
                <a:effectLst/>
                <a:uLnTx/>
                <a:uFillTx/>
                <a:latin typeface="Roboto Light" panose="02000000000000000000" pitchFamily="2" charset="0"/>
                <a:ea typeface="Roboto Light" panose="02000000000000000000" pitchFamily="2" charset="0"/>
                <a:cs typeface="Roboto Lt"/>
              </a:rPr>
              <a:t>recognised</a:t>
            </a:r>
            <a:r>
              <a:rPr kumimoji="0" lang="en-US" sz="1100" b="0" i="0" u="none" strike="noStrike" kern="1200" cap="none" spc="-5" normalizeH="0" baseline="0" noProof="0" dirty="0">
                <a:ln>
                  <a:noFill/>
                </a:ln>
                <a:solidFill>
                  <a:srgbClr val="252525"/>
                </a:solidFill>
                <a:effectLst/>
                <a:uLnTx/>
                <a:uFillTx/>
                <a:latin typeface="Roboto Light" panose="02000000000000000000" pitchFamily="2" charset="0"/>
                <a:ea typeface="Roboto Light" panose="02000000000000000000" pitchFamily="2" charset="0"/>
                <a:cs typeface="Roboto Lt"/>
              </a:rPr>
              <a:t> as expenses when determining the profit tax base. </a:t>
            </a:r>
          </a:p>
          <a:p>
            <a:pPr marL="295275" marR="0" lvl="0" indent="0" algn="just" defTabSz="914400" rtl="0" eaLnBrk="1" fontAlgn="auto" latinLnBrk="0" hangingPunct="1">
              <a:lnSpc>
                <a:spcPct val="100000"/>
              </a:lnSpc>
              <a:spcBef>
                <a:spcPts val="100"/>
              </a:spcBef>
              <a:spcAft>
                <a:spcPts val="600"/>
              </a:spcAft>
              <a:buClrTx/>
              <a:buSzTx/>
              <a:buFontTx/>
              <a:buNone/>
              <a:tabLst/>
              <a:defRPr/>
            </a:pPr>
            <a:r>
              <a:rPr kumimoji="0" lang="en-US" sz="1100" b="0" i="0" u="none" strike="noStrike" kern="1200" cap="none" spc="-5" normalizeH="0" baseline="0" noProof="0" dirty="0">
                <a:ln>
                  <a:noFill/>
                </a:ln>
                <a:solidFill>
                  <a:srgbClr val="252525"/>
                </a:solidFill>
                <a:effectLst/>
                <a:uLnTx/>
                <a:uFillTx/>
                <a:latin typeface="Roboto Light" panose="02000000000000000000" pitchFamily="2" charset="0"/>
                <a:ea typeface="Roboto Light" panose="02000000000000000000" pitchFamily="2" charset="0"/>
                <a:cs typeface="Roboto Lt"/>
              </a:rPr>
              <a:t>The bill sets forth that the following types of costs will not be </a:t>
            </a:r>
            <a:r>
              <a:rPr kumimoji="0" lang="en-US" sz="1100" b="0" i="0" u="none" strike="noStrike" kern="1200" cap="none" spc="-5" normalizeH="0" baseline="0" noProof="0" dirty="0" err="1">
                <a:ln>
                  <a:noFill/>
                </a:ln>
                <a:solidFill>
                  <a:srgbClr val="252525"/>
                </a:solidFill>
                <a:effectLst/>
                <a:uLnTx/>
                <a:uFillTx/>
                <a:latin typeface="Roboto Light" panose="02000000000000000000" pitchFamily="2" charset="0"/>
                <a:ea typeface="Roboto Light" panose="02000000000000000000" pitchFamily="2" charset="0"/>
                <a:cs typeface="Roboto Lt"/>
              </a:rPr>
              <a:t>recognised</a:t>
            </a:r>
            <a:r>
              <a:rPr kumimoji="0" lang="en-US" sz="1100" b="0" i="0" u="none" strike="noStrike" kern="1200" cap="none" spc="-5" normalizeH="0" baseline="0" noProof="0" dirty="0">
                <a:ln>
                  <a:noFill/>
                </a:ln>
                <a:solidFill>
                  <a:srgbClr val="252525"/>
                </a:solidFill>
                <a:effectLst/>
                <a:uLnTx/>
                <a:uFillTx/>
                <a:latin typeface="Roboto Light" panose="02000000000000000000" pitchFamily="2" charset="0"/>
                <a:ea typeface="Roboto Light" panose="02000000000000000000" pitchFamily="2" charset="0"/>
                <a:cs typeface="Roboto Lt"/>
              </a:rPr>
              <a:t> for tax purposes: </a:t>
            </a:r>
          </a:p>
          <a:p>
            <a:pPr marL="466725" marR="0" lvl="0" indent="-171450" algn="just" defTabSz="914400" rtl="0" eaLnBrk="1" fontAlgn="auto" latinLnBrk="0" hangingPunct="1">
              <a:lnSpc>
                <a:spcPct val="100000"/>
              </a:lnSpc>
              <a:spcBef>
                <a:spcPts val="600"/>
              </a:spcBef>
              <a:spcAft>
                <a:spcPts val="600"/>
              </a:spcAft>
              <a:buClr>
                <a:srgbClr val="C00000"/>
              </a:buClr>
              <a:buSzTx/>
              <a:buFont typeface="Arial" panose="020B0604020202020204" pitchFamily="34" charset="0"/>
              <a:buChar char="•"/>
              <a:tabLst/>
              <a:defRPr/>
            </a:pPr>
            <a:r>
              <a:rPr kumimoji="0" lang="en-US" sz="1100" b="0" i="0" u="none" strike="noStrike" kern="1200" cap="none" spc="-5" normalizeH="0" baseline="0" noProof="0" dirty="0">
                <a:ln>
                  <a:noFill/>
                </a:ln>
                <a:solidFill>
                  <a:srgbClr val="252525"/>
                </a:solidFill>
                <a:effectLst/>
                <a:uLnTx/>
                <a:uFillTx/>
                <a:latin typeface="Roboto Light" panose="02000000000000000000" pitchFamily="2" charset="0"/>
                <a:ea typeface="Roboto Light" panose="02000000000000000000" pitchFamily="2" charset="0"/>
                <a:cs typeface="Roboto Lt"/>
              </a:rPr>
              <a:t>Internet advertising, which has not been reported to the Unified Register of Internet Advertising (hereinafter referred to as “URIA”) maintained by Roskomnadzor (the so-called advertising labelling);</a:t>
            </a:r>
          </a:p>
          <a:p>
            <a:pPr marL="466725" marR="0" lvl="0" indent="-171450" algn="just" defTabSz="914400" rtl="0" eaLnBrk="1" fontAlgn="auto" latinLnBrk="0" hangingPunct="1">
              <a:lnSpc>
                <a:spcPct val="100000"/>
              </a:lnSpc>
              <a:spcBef>
                <a:spcPts val="600"/>
              </a:spcBef>
              <a:spcAft>
                <a:spcPts val="600"/>
              </a:spcAft>
              <a:buClr>
                <a:srgbClr val="C00000"/>
              </a:buClr>
              <a:buSzTx/>
              <a:buFont typeface="Arial" panose="020B0604020202020204" pitchFamily="34" charset="0"/>
              <a:buChar char="•"/>
              <a:tabLst/>
              <a:defRPr/>
            </a:pPr>
            <a:r>
              <a:rPr kumimoji="0" lang="en-US" sz="1100" b="0" i="0" u="none" strike="noStrike" kern="1200" cap="none" spc="-5" normalizeH="0" baseline="0" noProof="0" dirty="0">
                <a:ln>
                  <a:noFill/>
                </a:ln>
                <a:solidFill>
                  <a:srgbClr val="252525"/>
                </a:solidFill>
                <a:effectLst/>
                <a:uLnTx/>
                <a:uFillTx/>
                <a:latin typeface="Roboto Light" panose="02000000000000000000" pitchFamily="2" charset="0"/>
                <a:ea typeface="Roboto Light" panose="02000000000000000000" pitchFamily="2" charset="0"/>
                <a:cs typeface="Roboto Lt"/>
              </a:rPr>
              <a:t>advertising distributed on a website with access restricted under the laws of the Russian Federation;</a:t>
            </a:r>
          </a:p>
          <a:p>
            <a:pPr marL="466725" marR="0" lvl="0" indent="-171450" algn="just" defTabSz="914400" rtl="0" eaLnBrk="1" fontAlgn="auto" latinLnBrk="0" hangingPunct="1">
              <a:lnSpc>
                <a:spcPct val="100000"/>
              </a:lnSpc>
              <a:spcBef>
                <a:spcPts val="600"/>
              </a:spcBef>
              <a:spcAft>
                <a:spcPts val="600"/>
              </a:spcAft>
              <a:buClr>
                <a:srgbClr val="C00000"/>
              </a:buClr>
              <a:buSzTx/>
              <a:buFont typeface="Arial" panose="020B0604020202020204" pitchFamily="34" charset="0"/>
              <a:buChar char="•"/>
              <a:tabLst/>
              <a:defRPr/>
            </a:pPr>
            <a:r>
              <a:rPr kumimoji="0" lang="en-US" sz="1100" b="0" i="0" u="none" strike="noStrike" kern="1200" cap="none" spc="-5" normalizeH="0" baseline="0" noProof="0" dirty="0">
                <a:ln>
                  <a:noFill/>
                </a:ln>
                <a:solidFill>
                  <a:srgbClr val="252525"/>
                </a:solidFill>
                <a:effectLst/>
                <a:uLnTx/>
                <a:uFillTx/>
                <a:latin typeface="Roboto Light" panose="02000000000000000000" pitchFamily="2" charset="0"/>
                <a:ea typeface="Roboto Light" panose="02000000000000000000" pitchFamily="2" charset="0"/>
                <a:cs typeface="Roboto Lt"/>
              </a:rPr>
              <a:t>advertising distributed on the information resources of foreign persons that violate the provisions of Federal Law No. 236-FZ dd. 01.07.2021 “On Activities of Foreign Persons in Internet Information and Telecommunications Network (hereinafter referred to as the “Law on Activities of Foreign Persons on the Internet”) on the Territory of the Russian Federation” and other provisions of the Russian legislation. </a:t>
            </a:r>
          </a:p>
        </p:txBody>
      </p:sp>
      <p:sp>
        <p:nvSpPr>
          <p:cNvPr id="20" name="TextBox 19">
            <a:extLst>
              <a:ext uri="{FF2B5EF4-FFF2-40B4-BE49-F238E27FC236}">
                <a16:creationId xmlns:a16="http://schemas.microsoft.com/office/drawing/2014/main" id="{2D98F802-E0F5-A31C-81D3-1BC98158B7F1}"/>
              </a:ext>
            </a:extLst>
          </p:cNvPr>
          <p:cNvSpPr txBox="1"/>
          <p:nvPr/>
        </p:nvSpPr>
        <p:spPr>
          <a:xfrm>
            <a:off x="1954281" y="5473601"/>
            <a:ext cx="4700671" cy="3041474"/>
          </a:xfrm>
          <a:prstGeom prst="rect">
            <a:avLst/>
          </a:prstGeom>
          <a:noFill/>
        </p:spPr>
        <p:txBody>
          <a:bodyPr wrap="square">
            <a:spAutoFit/>
          </a:bodyPr>
          <a:lstStyle/>
          <a:p>
            <a:pPr marL="252000" algn="just">
              <a:lnSpc>
                <a:spcPct val="107000"/>
              </a:lnSpc>
              <a:spcBef>
                <a:spcPts val="600"/>
              </a:spcBef>
              <a:spcAft>
                <a:spcPts val="300"/>
              </a:spcAft>
            </a:pPr>
            <a:r>
              <a:rPr lang="en-US" sz="1100" kern="100" dirty="0">
                <a:effectLst/>
                <a:latin typeface="Roboto Light" panose="02000000000000000000" pitchFamily="2" charset="0"/>
                <a:ea typeface="Roboto Light" panose="02000000000000000000" pitchFamily="2" charset="0"/>
                <a:cs typeface="Times New Roman" panose="02020603050405020304" pitchFamily="18" charset="0"/>
              </a:rPr>
              <a:t>The amendments will become effective on the 1st day of the next tax period for profit tax, i.e. </a:t>
            </a:r>
            <a:r>
              <a:rPr lang="en-US" sz="1100" kern="100" dirty="0">
                <a:effectLst/>
                <a:latin typeface="Roboto Medium" panose="02000000000000000000" pitchFamily="2" charset="0"/>
                <a:ea typeface="Roboto Medium" panose="02000000000000000000" pitchFamily="2" charset="0"/>
                <a:cs typeface="Times New Roman" panose="02020603050405020304" pitchFamily="18" charset="0"/>
              </a:rPr>
              <a:t>from 1 January 2025. </a:t>
            </a:r>
            <a:endParaRPr lang="ru-RU" sz="1100" kern="100" dirty="0">
              <a:latin typeface="Roboto Medium" panose="02000000000000000000" pitchFamily="2" charset="0"/>
              <a:ea typeface="Roboto Medium" panose="02000000000000000000" pitchFamily="2" charset="0"/>
              <a:cs typeface="Times New Roman" panose="02020603050405020304" pitchFamily="18" charset="0"/>
            </a:endParaRPr>
          </a:p>
          <a:p>
            <a:pPr algn="just">
              <a:lnSpc>
                <a:spcPct val="107000"/>
              </a:lnSpc>
              <a:spcBef>
                <a:spcPts val="600"/>
              </a:spcBef>
              <a:spcAft>
                <a:spcPts val="600"/>
              </a:spcAft>
            </a:pPr>
            <a:r>
              <a:rPr lang="en-US" sz="1100" kern="100" dirty="0">
                <a:effectLst/>
                <a:latin typeface="Roboto Light" panose="02000000000000000000" pitchFamily="2" charset="0"/>
                <a:ea typeface="Roboto Light" panose="02000000000000000000" pitchFamily="2" charset="0"/>
                <a:cs typeface="Times New Roman" panose="02020603050405020304" pitchFamily="18" charset="0"/>
              </a:rPr>
              <a:t>Currently, the TC RF provides for a limitation in the form of a standard of 1% of revenue to account for most advertising costs. It means that advertising costs are generally </a:t>
            </a:r>
            <a:r>
              <a:rPr lang="en-US" sz="1100" kern="100" dirty="0" err="1">
                <a:effectLst/>
                <a:latin typeface="Roboto Light" panose="02000000000000000000" pitchFamily="2" charset="0"/>
                <a:ea typeface="Roboto Light" panose="02000000000000000000" pitchFamily="2" charset="0"/>
                <a:cs typeface="Times New Roman" panose="02020603050405020304" pitchFamily="18" charset="0"/>
              </a:rPr>
              <a:t>recognised</a:t>
            </a:r>
            <a:r>
              <a:rPr lang="en-US" sz="1100" kern="100" dirty="0">
                <a:effectLst/>
                <a:latin typeface="Roboto Light" panose="02000000000000000000" pitchFamily="2" charset="0"/>
                <a:ea typeface="Roboto Light" panose="02000000000000000000" pitchFamily="2" charset="0"/>
                <a:cs typeface="Times New Roman" panose="02020603050405020304" pitchFamily="18" charset="0"/>
              </a:rPr>
              <a:t> for tax purposes within the established standard but not in the amount of actual costs incurred. </a:t>
            </a:r>
          </a:p>
          <a:p>
            <a:pPr algn="just">
              <a:lnSpc>
                <a:spcPct val="107000"/>
              </a:lnSpc>
              <a:spcBef>
                <a:spcPts val="600"/>
              </a:spcBef>
              <a:spcAft>
                <a:spcPts val="600"/>
              </a:spcAft>
            </a:pPr>
            <a:r>
              <a:rPr lang="en-US" sz="1100" kern="100" dirty="0">
                <a:effectLst/>
                <a:latin typeface="Roboto Light" panose="02000000000000000000" pitchFamily="2" charset="0"/>
                <a:ea typeface="Roboto Light" panose="02000000000000000000" pitchFamily="2" charset="0"/>
                <a:cs typeface="Times New Roman" panose="02020603050405020304" pitchFamily="18" charset="0"/>
              </a:rPr>
              <a:t>Meanwhile, Internet advertising costs are classified as non-standard costs. Therefore, such expenses can be </a:t>
            </a:r>
            <a:r>
              <a:rPr lang="en-US" sz="1100" kern="100" dirty="0" err="1">
                <a:effectLst/>
                <a:latin typeface="Roboto Light" panose="02000000000000000000" pitchFamily="2" charset="0"/>
                <a:ea typeface="Roboto Light" panose="02000000000000000000" pitchFamily="2" charset="0"/>
                <a:cs typeface="Times New Roman" panose="02020603050405020304" pitchFamily="18" charset="0"/>
              </a:rPr>
              <a:t>recognised</a:t>
            </a:r>
            <a:r>
              <a:rPr lang="en-US" sz="1100" kern="100" dirty="0">
                <a:effectLst/>
                <a:latin typeface="Roboto Light" panose="02000000000000000000" pitchFamily="2" charset="0"/>
                <a:ea typeface="Roboto Light" panose="02000000000000000000" pitchFamily="2" charset="0"/>
                <a:cs typeface="Times New Roman" panose="02020603050405020304" pitchFamily="18" charset="0"/>
              </a:rPr>
              <a:t> in full now, provided that they meet the general criteria for </a:t>
            </a:r>
            <a:r>
              <a:rPr lang="en-US" sz="1100" kern="100" dirty="0" err="1">
                <a:effectLst/>
                <a:latin typeface="Roboto Light" panose="02000000000000000000" pitchFamily="2" charset="0"/>
                <a:ea typeface="Roboto Light" panose="02000000000000000000" pitchFamily="2" charset="0"/>
                <a:cs typeface="Times New Roman" panose="02020603050405020304" pitchFamily="18" charset="0"/>
              </a:rPr>
              <a:t>recognising</a:t>
            </a:r>
            <a:r>
              <a:rPr lang="en-US" sz="1100" kern="100" dirty="0">
                <a:effectLst/>
                <a:latin typeface="Roboto Light" panose="02000000000000000000" pitchFamily="2" charset="0"/>
                <a:ea typeface="Roboto Light" panose="02000000000000000000" pitchFamily="2" charset="0"/>
                <a:cs typeface="Times New Roman" panose="02020603050405020304" pitchFamily="18" charset="0"/>
              </a:rPr>
              <a:t> costs, i.e. they are actually incurred, documented and economically justified (aimed at generating income). </a:t>
            </a:r>
          </a:p>
          <a:p>
            <a:pPr algn="just">
              <a:lnSpc>
                <a:spcPct val="107000"/>
              </a:lnSpc>
              <a:spcBef>
                <a:spcPts val="600"/>
              </a:spcBef>
              <a:spcAft>
                <a:spcPts val="600"/>
              </a:spcAft>
            </a:pPr>
            <a:r>
              <a:rPr lang="en-US" sz="1100" kern="100" dirty="0">
                <a:effectLst/>
                <a:latin typeface="Roboto Light" panose="02000000000000000000" pitchFamily="2" charset="0"/>
                <a:ea typeface="Roboto Light" panose="02000000000000000000" pitchFamily="2" charset="0"/>
                <a:cs typeface="Times New Roman" panose="02020603050405020304" pitchFamily="18" charset="0"/>
              </a:rPr>
              <a:t>From the beginning of 2025, costs for advertising placed in violation of the industry legislation or on prohibited resources will no longer be </a:t>
            </a:r>
            <a:r>
              <a:rPr lang="en-US" sz="1100" kern="100" dirty="0" err="1">
                <a:effectLst/>
                <a:latin typeface="Roboto Light" panose="02000000000000000000" pitchFamily="2" charset="0"/>
                <a:ea typeface="Roboto Light" panose="02000000000000000000" pitchFamily="2" charset="0"/>
                <a:cs typeface="Times New Roman" panose="02020603050405020304" pitchFamily="18" charset="0"/>
              </a:rPr>
              <a:t>recognisable</a:t>
            </a:r>
            <a:r>
              <a:rPr lang="en-US" sz="1100" kern="100" dirty="0">
                <a:effectLst/>
                <a:latin typeface="Roboto Light" panose="02000000000000000000" pitchFamily="2" charset="0"/>
                <a:ea typeface="Roboto Light" panose="02000000000000000000" pitchFamily="2" charset="0"/>
                <a:cs typeface="Times New Roman" panose="02020603050405020304" pitchFamily="18" charset="0"/>
              </a:rPr>
              <a:t> as it is directly prohibited by the TC RF.</a:t>
            </a:r>
          </a:p>
        </p:txBody>
      </p:sp>
      <p:grpSp>
        <p:nvGrpSpPr>
          <p:cNvPr id="22" name="Группа 21">
            <a:extLst>
              <a:ext uri="{FF2B5EF4-FFF2-40B4-BE49-F238E27FC236}">
                <a16:creationId xmlns:a16="http://schemas.microsoft.com/office/drawing/2014/main" id="{8901E4F2-02FA-3B5C-AE23-301CE419A70D}"/>
              </a:ext>
            </a:extLst>
          </p:cNvPr>
          <p:cNvGrpSpPr/>
          <p:nvPr/>
        </p:nvGrpSpPr>
        <p:grpSpPr>
          <a:xfrm>
            <a:off x="1998740" y="5532623"/>
            <a:ext cx="179874" cy="179772"/>
            <a:chOff x="7128435" y="4395615"/>
            <a:chExt cx="353451" cy="353251"/>
          </a:xfrm>
        </p:grpSpPr>
        <p:sp>
          <p:nvSpPr>
            <p:cNvPr id="23" name="Circle">
              <a:extLst>
                <a:ext uri="{FF2B5EF4-FFF2-40B4-BE49-F238E27FC236}">
                  <a16:creationId xmlns:a16="http://schemas.microsoft.com/office/drawing/2014/main" id="{1A2F4110-35CE-1CB8-EA70-9C5A8D929676}"/>
                </a:ext>
              </a:extLst>
            </p:cNvPr>
            <p:cNvSpPr/>
            <p:nvPr/>
          </p:nvSpPr>
          <p:spPr>
            <a:xfrm>
              <a:off x="7128435" y="4395615"/>
              <a:ext cx="353451" cy="353251"/>
            </a:xfrm>
            <a:prstGeom prst="ellipse">
              <a:avLst/>
            </a:prstGeom>
            <a:solidFill>
              <a:srgbClr val="AA272F"/>
            </a:solidFill>
            <a:ln w="25400" cap="flat">
              <a:noFill/>
              <a:miter lim="400000"/>
            </a:ln>
            <a:effectLst>
              <a:outerShdw blurRad="381000" dist="381000" dir="5400000" rotWithShape="0">
                <a:srgbClr val="000000">
                  <a:alpha val="5000"/>
                </a:srgbClr>
              </a:outerShdw>
            </a:effectLst>
          </p:spPr>
          <p:txBody>
            <a:bodyPr wrap="square" lIns="91439" tIns="91439" rIns="91439" bIns="91439" numCol="1" anchor="ctr">
              <a:noAutofit/>
            </a:bodyPr>
            <a:lstStyle/>
            <a:p>
              <a:pPr marL="0" marR="0" lvl="0" indent="0" defTabSz="1828800" eaLnBrk="1" fontAlgn="auto" latinLnBrk="0" hangingPunct="0">
                <a:lnSpc>
                  <a:spcPct val="100000"/>
                </a:lnSpc>
                <a:spcBef>
                  <a:spcPts val="0"/>
                </a:spcBef>
                <a:spcAft>
                  <a:spcPts val="0"/>
                </a:spcAft>
                <a:buClrTx/>
                <a:buSzTx/>
                <a:buFontTx/>
                <a:buNone/>
                <a:tabLst/>
                <a:defRPr/>
              </a:pPr>
              <a:endParaRPr kumimoji="0" sz="1600" b="0" i="0" u="none" strike="noStrike" kern="0" cap="none" spc="0" normalizeH="0" baseline="0" noProof="0" dirty="0">
                <a:ln>
                  <a:noFill/>
                </a:ln>
                <a:solidFill>
                  <a:srgbClr val="000000"/>
                </a:solidFill>
                <a:effectLst/>
                <a:uLnTx/>
                <a:uFillTx/>
                <a:latin typeface="Calibri"/>
                <a:cs typeface="Calibri"/>
                <a:sym typeface="Calibri"/>
              </a:endParaRPr>
            </a:p>
          </p:txBody>
        </p:sp>
        <p:pic>
          <p:nvPicPr>
            <p:cNvPr id="24" name="Рисунок 23">
              <a:extLst>
                <a:ext uri="{FF2B5EF4-FFF2-40B4-BE49-F238E27FC236}">
                  <a16:creationId xmlns:a16="http://schemas.microsoft.com/office/drawing/2014/main" id="{5FA74A85-EC06-5249-2337-FC8159F176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8022" y="4447020"/>
              <a:ext cx="274276" cy="274276"/>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5DCF64C8-40C0-B668-1A16-9F7809A7C9B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34997" b="34997"/>
          <a:stretch/>
        </p:blipFill>
        <p:spPr>
          <a:xfrm>
            <a:off x="-6080" y="6840048"/>
            <a:ext cx="6870159" cy="3088423"/>
          </a:xfrm>
          <a:prstGeom prst="rtTriangle">
            <a:avLst/>
          </a:prstGeom>
        </p:spPr>
      </p:pic>
      <p:sp>
        <p:nvSpPr>
          <p:cNvPr id="16" name="Прямоугольник 15">
            <a:extLst>
              <a:ext uri="{FF2B5EF4-FFF2-40B4-BE49-F238E27FC236}">
                <a16:creationId xmlns:a16="http://schemas.microsoft.com/office/drawing/2014/main" id="{15111F40-0FDA-2F21-C0D4-C2C7ACFA3D9C}"/>
              </a:ext>
            </a:extLst>
          </p:cNvPr>
          <p:cNvSpPr/>
          <p:nvPr/>
        </p:nvSpPr>
        <p:spPr>
          <a:xfrm>
            <a:off x="932" y="340285"/>
            <a:ext cx="1827173" cy="453018"/>
          </a:xfrm>
          <a:prstGeom prst="rect">
            <a:avLst/>
          </a:prstGeom>
          <a:solidFill>
            <a:srgbClr val="CB2C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TextBox 21">
            <a:extLst>
              <a:ext uri="{FF2B5EF4-FFF2-40B4-BE49-F238E27FC236}">
                <a16:creationId xmlns:a16="http://schemas.microsoft.com/office/drawing/2014/main" id="{780C0E9D-A656-8384-CFB5-C9DF0B1EE510}"/>
              </a:ext>
            </a:extLst>
          </p:cNvPr>
          <p:cNvSpPr txBox="1"/>
          <p:nvPr/>
        </p:nvSpPr>
        <p:spPr>
          <a:xfrm>
            <a:off x="135331" y="384059"/>
            <a:ext cx="14461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af-ZA" dirty="0">
                <a:solidFill>
                  <a:schemeClr val="bg1"/>
                </a:solidFill>
                <a:latin typeface="Arial"/>
                <a:cs typeface="Times New Roman"/>
              </a:rPr>
              <a:t>#LegalAlert</a:t>
            </a:r>
            <a:endParaRPr lang="ru-RU" dirty="0">
              <a:solidFill>
                <a:schemeClr val="bg1"/>
              </a:solidFill>
              <a:latin typeface="Arial"/>
              <a:cs typeface="Times New Roman"/>
            </a:endParaRPr>
          </a:p>
        </p:txBody>
      </p:sp>
      <p:pic>
        <p:nvPicPr>
          <p:cNvPr id="26" name="Рисунок 25" descr="Изображение выглядит как темнота, снимок экрана, Карминный цвет, Каштановый&#10;&#10;Автоматически созданное описание">
            <a:extLst>
              <a:ext uri="{FF2B5EF4-FFF2-40B4-BE49-F238E27FC236}">
                <a16:creationId xmlns:a16="http://schemas.microsoft.com/office/drawing/2014/main" id="{7CE213CD-5DD5-7746-AA60-705DC3CC2D52}"/>
              </a:ext>
            </a:extLst>
          </p:cNvPr>
          <p:cNvPicPr>
            <a:picLocks noChangeAspect="1"/>
          </p:cNvPicPr>
          <p:nvPr/>
        </p:nvPicPr>
        <p:blipFill>
          <a:blip r:embed="rId5"/>
          <a:stretch>
            <a:fillRect/>
          </a:stretch>
        </p:blipFill>
        <p:spPr>
          <a:xfrm>
            <a:off x="4616428" y="391730"/>
            <a:ext cx="1828956" cy="309919"/>
          </a:xfrm>
          <a:prstGeom prst="rect">
            <a:avLst/>
          </a:prstGeom>
        </p:spPr>
      </p:pic>
      <p:sp>
        <p:nvSpPr>
          <p:cNvPr id="27" name="TextBox 26">
            <a:extLst>
              <a:ext uri="{FF2B5EF4-FFF2-40B4-BE49-F238E27FC236}">
                <a16:creationId xmlns:a16="http://schemas.microsoft.com/office/drawing/2014/main" id="{F4627AD1-B81F-9906-678F-5A600018F22F}"/>
              </a:ext>
            </a:extLst>
          </p:cNvPr>
          <p:cNvSpPr txBox="1"/>
          <p:nvPr/>
        </p:nvSpPr>
        <p:spPr>
          <a:xfrm>
            <a:off x="612188" y="9420439"/>
            <a:ext cx="1966922"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ru-RU" sz="700" dirty="0">
                <a:solidFill>
                  <a:schemeClr val="bg1"/>
                </a:solidFill>
                <a:latin typeface="Arial"/>
                <a:cs typeface="Arial"/>
              </a:rPr>
              <a:t>W </a:t>
            </a:r>
            <a:r>
              <a:rPr lang="ru-RU" sz="700" dirty="0" err="1">
                <a:solidFill>
                  <a:schemeClr val="bg1"/>
                </a:solidFill>
                <a:latin typeface="Arial"/>
                <a:cs typeface="Arial"/>
              </a:rPr>
              <a:t>W</a:t>
            </a:r>
            <a:r>
              <a:rPr lang="ru-RU" sz="700" dirty="0">
                <a:solidFill>
                  <a:schemeClr val="bg1"/>
                </a:solidFill>
                <a:latin typeface="Arial"/>
                <a:cs typeface="Arial"/>
              </a:rPr>
              <a:t> </a:t>
            </a:r>
            <a:r>
              <a:rPr lang="ru-RU" sz="700" dirty="0" err="1">
                <a:solidFill>
                  <a:schemeClr val="bg1"/>
                </a:solidFill>
                <a:latin typeface="Arial"/>
                <a:cs typeface="Arial"/>
              </a:rPr>
              <a:t>W</a:t>
            </a:r>
            <a:r>
              <a:rPr lang="ru-RU" sz="700" dirty="0">
                <a:solidFill>
                  <a:schemeClr val="bg1"/>
                </a:solidFill>
                <a:latin typeface="Arial"/>
                <a:cs typeface="Arial"/>
              </a:rPr>
              <a:t> . V E R B A . L E G A L</a:t>
            </a:r>
          </a:p>
        </p:txBody>
      </p:sp>
      <p:sp>
        <p:nvSpPr>
          <p:cNvPr id="2" name="TextBox 1">
            <a:extLst>
              <a:ext uri="{FF2B5EF4-FFF2-40B4-BE49-F238E27FC236}">
                <a16:creationId xmlns:a16="http://schemas.microsoft.com/office/drawing/2014/main" id="{DF336E05-EDB1-AF10-EE27-92C266C93E77}"/>
              </a:ext>
            </a:extLst>
          </p:cNvPr>
          <p:cNvSpPr txBox="1"/>
          <p:nvPr/>
        </p:nvSpPr>
        <p:spPr>
          <a:xfrm>
            <a:off x="116537" y="1248006"/>
            <a:ext cx="6328847" cy="276999"/>
          </a:xfrm>
          <a:prstGeom prst="rect">
            <a:avLst/>
          </a:prstGeom>
          <a:noFill/>
        </p:spPr>
        <p:txBody>
          <a:bodyPr wrap="square">
            <a:spAutoFit/>
          </a:bodyPr>
          <a:lstStyle/>
          <a:p>
            <a:pPr marL="295275" algn="just">
              <a:spcBef>
                <a:spcPts val="100"/>
              </a:spcBef>
              <a:spcAft>
                <a:spcPts val="600"/>
              </a:spcAft>
            </a:pPr>
            <a:r>
              <a:rPr lang="en-US" sz="1200" dirty="0">
                <a:solidFill>
                  <a:srgbClr val="C00000"/>
                </a:solidFill>
                <a:latin typeface="Roboto Light" panose="02000000000000000000" pitchFamily="2" charset="0"/>
                <a:ea typeface="Roboto Light" panose="02000000000000000000" pitchFamily="2" charset="0"/>
              </a:rPr>
              <a:t>II. Assessment of amendments </a:t>
            </a:r>
          </a:p>
        </p:txBody>
      </p:sp>
      <p:cxnSp>
        <p:nvCxnSpPr>
          <p:cNvPr id="9" name="Прямая соединительная линия 8">
            <a:extLst>
              <a:ext uri="{FF2B5EF4-FFF2-40B4-BE49-F238E27FC236}">
                <a16:creationId xmlns:a16="http://schemas.microsoft.com/office/drawing/2014/main" id="{8ED26BC2-E8BE-D3E1-391A-AD2CE707A686}"/>
              </a:ext>
            </a:extLst>
          </p:cNvPr>
          <p:cNvCxnSpPr>
            <a:cxnSpLocks/>
            <a:stCxn id="11" idx="0"/>
          </p:cNvCxnSpPr>
          <p:nvPr/>
        </p:nvCxnSpPr>
        <p:spPr>
          <a:xfrm>
            <a:off x="612188" y="1697520"/>
            <a:ext cx="7633" cy="1212677"/>
          </a:xfrm>
          <a:prstGeom prst="line">
            <a:avLst/>
          </a:prstGeom>
          <a:ln w="12700">
            <a:solidFill>
              <a:srgbClr val="D12D3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10" name="Группа 9">
            <a:extLst>
              <a:ext uri="{FF2B5EF4-FFF2-40B4-BE49-F238E27FC236}">
                <a16:creationId xmlns:a16="http://schemas.microsoft.com/office/drawing/2014/main" id="{9633063F-1BDB-F7B0-A837-68D8DB316834}"/>
              </a:ext>
            </a:extLst>
          </p:cNvPr>
          <p:cNvGrpSpPr/>
          <p:nvPr/>
        </p:nvGrpSpPr>
        <p:grpSpPr>
          <a:xfrm>
            <a:off x="488874" y="1697520"/>
            <a:ext cx="246628" cy="246628"/>
            <a:chOff x="4396035" y="2118313"/>
            <a:chExt cx="616226" cy="616226"/>
          </a:xfrm>
        </p:grpSpPr>
        <p:sp>
          <p:nvSpPr>
            <p:cNvPr id="11" name="Овал 10">
              <a:extLst>
                <a:ext uri="{FF2B5EF4-FFF2-40B4-BE49-F238E27FC236}">
                  <a16:creationId xmlns:a16="http://schemas.microsoft.com/office/drawing/2014/main" id="{878075AB-4840-B508-A77C-5EF7E235F770}"/>
                </a:ext>
              </a:extLst>
            </p:cNvPr>
            <p:cNvSpPr/>
            <p:nvPr/>
          </p:nvSpPr>
          <p:spPr>
            <a:xfrm>
              <a:off x="4396035" y="2118313"/>
              <a:ext cx="616226" cy="616226"/>
            </a:xfrm>
            <a:prstGeom prst="ellipse">
              <a:avLst/>
            </a:prstGeom>
            <a:solidFill>
              <a:schemeClr val="bg1"/>
            </a:solidFill>
            <a:ln w="6350">
              <a:solidFill>
                <a:srgbClr val="D12D3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grpSp>
          <p:nvGrpSpPr>
            <p:cNvPr id="12" name="Группа 11">
              <a:extLst>
                <a:ext uri="{FF2B5EF4-FFF2-40B4-BE49-F238E27FC236}">
                  <a16:creationId xmlns:a16="http://schemas.microsoft.com/office/drawing/2014/main" id="{B93B3302-E98B-E8FA-4D39-6C3DFCD391F6}"/>
                </a:ext>
              </a:extLst>
            </p:cNvPr>
            <p:cNvGrpSpPr/>
            <p:nvPr/>
          </p:nvGrpSpPr>
          <p:grpSpPr>
            <a:xfrm>
              <a:off x="4652609" y="2289229"/>
              <a:ext cx="134973" cy="269946"/>
              <a:chOff x="4652609" y="2289226"/>
              <a:chExt cx="377688" cy="755374"/>
            </a:xfrm>
          </p:grpSpPr>
          <p:cxnSp>
            <p:nvCxnSpPr>
              <p:cNvPr id="13" name="Прямая соединительная линия 12">
                <a:extLst>
                  <a:ext uri="{FF2B5EF4-FFF2-40B4-BE49-F238E27FC236}">
                    <a16:creationId xmlns:a16="http://schemas.microsoft.com/office/drawing/2014/main" id="{1A47C04E-6C6B-C1CA-705E-EE808835270D}"/>
                  </a:ext>
                </a:extLst>
              </p:cNvPr>
              <p:cNvCxnSpPr>
                <a:cxnSpLocks/>
              </p:cNvCxnSpPr>
              <p:nvPr/>
            </p:nvCxnSpPr>
            <p:spPr>
              <a:xfrm>
                <a:off x="4652610" y="2289226"/>
                <a:ext cx="377687" cy="377687"/>
              </a:xfrm>
              <a:prstGeom prst="line">
                <a:avLst/>
              </a:prstGeom>
              <a:ln w="12700">
                <a:solidFill>
                  <a:srgbClr val="D12D32"/>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a:extLst>
                  <a:ext uri="{FF2B5EF4-FFF2-40B4-BE49-F238E27FC236}">
                    <a16:creationId xmlns:a16="http://schemas.microsoft.com/office/drawing/2014/main" id="{7E22D1F1-78CA-8E28-52FE-F7A188DF3B71}"/>
                  </a:ext>
                </a:extLst>
              </p:cNvPr>
              <p:cNvCxnSpPr>
                <a:cxnSpLocks/>
              </p:cNvCxnSpPr>
              <p:nvPr/>
            </p:nvCxnSpPr>
            <p:spPr>
              <a:xfrm flipH="1">
                <a:off x="4652609" y="2666913"/>
                <a:ext cx="377687" cy="377687"/>
              </a:xfrm>
              <a:prstGeom prst="line">
                <a:avLst/>
              </a:prstGeom>
              <a:ln w="12700">
                <a:solidFill>
                  <a:srgbClr val="CB2C30"/>
                </a:solidFill>
                <a:prstDash val="solid"/>
              </a:ln>
            </p:spPr>
            <p:style>
              <a:lnRef idx="1">
                <a:schemeClr val="accent1"/>
              </a:lnRef>
              <a:fillRef idx="0">
                <a:schemeClr val="accent1"/>
              </a:fillRef>
              <a:effectRef idx="0">
                <a:schemeClr val="accent1"/>
              </a:effectRef>
              <a:fontRef idx="minor">
                <a:schemeClr val="tx1"/>
              </a:fontRef>
            </p:style>
          </p:cxnSp>
        </p:grpSp>
      </p:grpSp>
      <p:sp>
        <p:nvSpPr>
          <p:cNvPr id="17" name="TextBox 16">
            <a:extLst>
              <a:ext uri="{FF2B5EF4-FFF2-40B4-BE49-F238E27FC236}">
                <a16:creationId xmlns:a16="http://schemas.microsoft.com/office/drawing/2014/main" id="{0890BFB3-4481-26A7-0881-0D35703D3710}"/>
              </a:ext>
            </a:extLst>
          </p:cNvPr>
          <p:cNvSpPr txBox="1"/>
          <p:nvPr/>
        </p:nvSpPr>
        <p:spPr>
          <a:xfrm>
            <a:off x="558958" y="1679490"/>
            <a:ext cx="5810168" cy="1628651"/>
          </a:xfrm>
          <a:prstGeom prst="rect">
            <a:avLst/>
          </a:prstGeom>
          <a:noFill/>
        </p:spPr>
        <p:txBody>
          <a:bodyPr wrap="square">
            <a:spAutoFit/>
          </a:bodyPr>
          <a:lstStyle/>
          <a:p>
            <a:pPr marL="295275" algn="just">
              <a:spcBef>
                <a:spcPts val="300"/>
              </a:spcBef>
              <a:spcAft>
                <a:spcPts val="1800"/>
              </a:spcAft>
            </a:pPr>
            <a:r>
              <a:rPr lang="en-US" sz="1200" dirty="0">
                <a:latin typeface="Roboto Light" panose="02000000000000000000" pitchFamily="2" charset="0"/>
                <a:ea typeface="Roboto Light" panose="02000000000000000000" pitchFamily="2" charset="0"/>
              </a:rPr>
              <a:t>On the one hand, the amendments of the TC RF are aimed at aligning the provisions of the TC RF in terms of accounting for advertising costs and industry legislation, which has recently introduced several material limitations on the distribution of online advertising</a:t>
            </a:r>
            <a:r>
              <a:rPr lang="ru-RU" sz="1200" dirty="0">
                <a:latin typeface="Roboto Light" panose="02000000000000000000" pitchFamily="2" charset="0"/>
                <a:ea typeface="Roboto Light" panose="02000000000000000000" pitchFamily="2" charset="0"/>
              </a:rPr>
              <a:t>. </a:t>
            </a:r>
          </a:p>
          <a:p>
            <a:pPr marL="295275" algn="just">
              <a:spcBef>
                <a:spcPts val="100"/>
              </a:spcBef>
              <a:spcAft>
                <a:spcPts val="600"/>
              </a:spcAft>
            </a:pPr>
            <a:r>
              <a:rPr lang="en-US" sz="1200" dirty="0">
                <a:latin typeface="Roboto Light" panose="02000000000000000000" pitchFamily="2" charset="0"/>
                <a:ea typeface="Roboto Light" panose="02000000000000000000" pitchFamily="2" charset="0"/>
              </a:rPr>
              <a:t>On the other hand, it is not clear how the initiative correlates with the principle of “fiscal neutrality”, which stipulates that a violation of industry legislation by taxpayers should not affect their tax liability.</a:t>
            </a:r>
            <a:endParaRPr lang="ru-RU" sz="1200" dirty="0">
              <a:latin typeface="Roboto Light" panose="02000000000000000000" pitchFamily="2" charset="0"/>
              <a:ea typeface="Roboto Light" panose="02000000000000000000" pitchFamily="2" charset="0"/>
            </a:endParaRPr>
          </a:p>
        </p:txBody>
      </p:sp>
      <p:grpSp>
        <p:nvGrpSpPr>
          <p:cNvPr id="28" name="Группа 27">
            <a:extLst>
              <a:ext uri="{FF2B5EF4-FFF2-40B4-BE49-F238E27FC236}">
                <a16:creationId xmlns:a16="http://schemas.microsoft.com/office/drawing/2014/main" id="{49571427-E547-A8D6-94AC-7D69DBE91F5C}"/>
              </a:ext>
            </a:extLst>
          </p:cNvPr>
          <p:cNvGrpSpPr/>
          <p:nvPr/>
        </p:nvGrpSpPr>
        <p:grpSpPr>
          <a:xfrm>
            <a:off x="488874" y="2736989"/>
            <a:ext cx="246628" cy="246628"/>
            <a:chOff x="4396035" y="2118313"/>
            <a:chExt cx="616226" cy="616226"/>
          </a:xfrm>
        </p:grpSpPr>
        <p:sp>
          <p:nvSpPr>
            <p:cNvPr id="29" name="Овал 28">
              <a:extLst>
                <a:ext uri="{FF2B5EF4-FFF2-40B4-BE49-F238E27FC236}">
                  <a16:creationId xmlns:a16="http://schemas.microsoft.com/office/drawing/2014/main" id="{B3B0DDF2-595E-2C9A-56A5-C215DD82364D}"/>
                </a:ext>
              </a:extLst>
            </p:cNvPr>
            <p:cNvSpPr/>
            <p:nvPr/>
          </p:nvSpPr>
          <p:spPr>
            <a:xfrm>
              <a:off x="4396035" y="2118313"/>
              <a:ext cx="616226" cy="616226"/>
            </a:xfrm>
            <a:prstGeom prst="ellipse">
              <a:avLst/>
            </a:prstGeom>
            <a:solidFill>
              <a:schemeClr val="bg1"/>
            </a:solidFill>
            <a:ln w="6350">
              <a:solidFill>
                <a:srgbClr val="D12D3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grpSp>
          <p:nvGrpSpPr>
            <p:cNvPr id="30" name="Группа 29">
              <a:extLst>
                <a:ext uri="{FF2B5EF4-FFF2-40B4-BE49-F238E27FC236}">
                  <a16:creationId xmlns:a16="http://schemas.microsoft.com/office/drawing/2014/main" id="{CAD7A833-6751-7A7A-E128-5E86B6265700}"/>
                </a:ext>
              </a:extLst>
            </p:cNvPr>
            <p:cNvGrpSpPr/>
            <p:nvPr/>
          </p:nvGrpSpPr>
          <p:grpSpPr>
            <a:xfrm>
              <a:off x="4652609" y="2289229"/>
              <a:ext cx="134973" cy="269946"/>
              <a:chOff x="4652609" y="2289226"/>
              <a:chExt cx="377688" cy="755374"/>
            </a:xfrm>
          </p:grpSpPr>
          <p:cxnSp>
            <p:nvCxnSpPr>
              <p:cNvPr id="31" name="Прямая соединительная линия 30">
                <a:extLst>
                  <a:ext uri="{FF2B5EF4-FFF2-40B4-BE49-F238E27FC236}">
                    <a16:creationId xmlns:a16="http://schemas.microsoft.com/office/drawing/2014/main" id="{4625D02C-D843-585C-E1B3-6B51CBB17256}"/>
                  </a:ext>
                </a:extLst>
              </p:cNvPr>
              <p:cNvCxnSpPr>
                <a:cxnSpLocks/>
              </p:cNvCxnSpPr>
              <p:nvPr/>
            </p:nvCxnSpPr>
            <p:spPr>
              <a:xfrm>
                <a:off x="4652610" y="2289226"/>
                <a:ext cx="377687" cy="377687"/>
              </a:xfrm>
              <a:prstGeom prst="line">
                <a:avLst/>
              </a:prstGeom>
              <a:ln w="12700">
                <a:solidFill>
                  <a:srgbClr val="D12D32"/>
                </a:solidFill>
              </a:ln>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a:extLst>
                  <a:ext uri="{FF2B5EF4-FFF2-40B4-BE49-F238E27FC236}">
                    <a16:creationId xmlns:a16="http://schemas.microsoft.com/office/drawing/2014/main" id="{4EEFA85E-0BEB-B839-2786-5595D1930055}"/>
                  </a:ext>
                </a:extLst>
              </p:cNvPr>
              <p:cNvCxnSpPr>
                <a:cxnSpLocks/>
              </p:cNvCxnSpPr>
              <p:nvPr/>
            </p:nvCxnSpPr>
            <p:spPr>
              <a:xfrm flipH="1">
                <a:off x="4652609" y="2666913"/>
                <a:ext cx="377687" cy="377687"/>
              </a:xfrm>
              <a:prstGeom prst="line">
                <a:avLst/>
              </a:prstGeom>
              <a:ln w="12700">
                <a:solidFill>
                  <a:srgbClr val="CB2C30"/>
                </a:solidFill>
                <a:prstDash val="solid"/>
              </a:ln>
            </p:spPr>
            <p:style>
              <a:lnRef idx="1">
                <a:schemeClr val="accent1"/>
              </a:lnRef>
              <a:fillRef idx="0">
                <a:schemeClr val="accent1"/>
              </a:fillRef>
              <a:effectRef idx="0">
                <a:schemeClr val="accent1"/>
              </a:effectRef>
              <a:fontRef idx="minor">
                <a:schemeClr val="tx1"/>
              </a:fontRef>
            </p:style>
          </p:cxnSp>
        </p:grpSp>
      </p:grpSp>
      <p:sp>
        <p:nvSpPr>
          <p:cNvPr id="34" name="TextBox 33">
            <a:extLst>
              <a:ext uri="{FF2B5EF4-FFF2-40B4-BE49-F238E27FC236}">
                <a16:creationId xmlns:a16="http://schemas.microsoft.com/office/drawing/2014/main" id="{A525610C-40B5-D83C-174C-98F4EB5D99FD}"/>
              </a:ext>
            </a:extLst>
          </p:cNvPr>
          <p:cNvSpPr txBox="1"/>
          <p:nvPr/>
        </p:nvSpPr>
        <p:spPr>
          <a:xfrm>
            <a:off x="113034" y="3618310"/>
            <a:ext cx="6256092" cy="1367041"/>
          </a:xfrm>
          <a:prstGeom prst="rect">
            <a:avLst/>
          </a:prstGeom>
          <a:noFill/>
        </p:spPr>
        <p:txBody>
          <a:bodyPr wrap="square">
            <a:spAutoFit/>
          </a:bodyPr>
          <a:lstStyle/>
          <a:p>
            <a:pPr marL="295275" marR="0" lvl="0" indent="0" algn="just" defTabSz="914400" rtl="0" eaLnBrk="1" fontAlgn="auto" latinLnBrk="0" hangingPunct="1">
              <a:lnSpc>
                <a:spcPct val="100000"/>
              </a:lnSpc>
              <a:spcBef>
                <a:spcPts val="100"/>
              </a:spcBef>
              <a:spcAft>
                <a:spcPts val="12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t>Furthermore, please note that the list of limitable costs is described quite broadly and actually suggests that advertising costs of a foreign entity will not be recognized not only if the latter violates advertising legislation, but also if it violates any other Russian laws as well.</a:t>
            </a:r>
          </a:p>
          <a:p>
            <a:pPr marL="295275" marR="0" lvl="0" indent="0" algn="just" defTabSz="914400" rtl="0" eaLnBrk="1" fontAlgn="auto" latinLnBrk="0" hangingPunct="1">
              <a:lnSpc>
                <a:spcPct val="100000"/>
              </a:lnSpc>
              <a:spcBef>
                <a:spcPts val="100"/>
              </a:spcBef>
              <a:spcAft>
                <a:spcPts val="12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t>In view of such limitations, potential attempts of tax authorities to reclassify other types of advertising costs as limitable costs should not be ruled out.</a:t>
            </a:r>
          </a:p>
        </p:txBody>
      </p:sp>
    </p:spTree>
    <p:extLst>
      <p:ext uri="{BB962C8B-B14F-4D97-AF65-F5344CB8AC3E}">
        <p14:creationId xmlns:p14="http://schemas.microsoft.com/office/powerpoint/2010/main" val="72255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DD2B1-817B-7BBB-3EEF-B56EA2FFB38D}"/>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F789379C-3BAC-509B-CC19-A7CDE6196B90}"/>
              </a:ext>
            </a:extLst>
          </p:cNvPr>
          <p:cNvPicPr>
            <a:picLocks noChangeAspect="1"/>
          </p:cNvPicPr>
          <p:nvPr/>
        </p:nvPicPr>
        <p:blipFill>
          <a:blip r:embed="rId3" cstate="print">
            <a:duotone>
              <a:schemeClr val="bg2">
                <a:shade val="45000"/>
                <a:satMod val="135000"/>
              </a:schemeClr>
              <a:prstClr val="white"/>
            </a:duotone>
            <a:alphaModFix amt="20000"/>
            <a:extLst>
              <a:ext uri="{28A0092B-C50C-407E-A947-70E740481C1C}">
                <a14:useLocalDpi xmlns:a14="http://schemas.microsoft.com/office/drawing/2010/main" val="0"/>
              </a:ext>
            </a:extLst>
          </a:blip>
          <a:srcRect l="3840" r="3840"/>
          <a:stretch/>
        </p:blipFill>
        <p:spPr>
          <a:xfrm>
            <a:off x="0" y="-1"/>
            <a:ext cx="6858000" cy="9906001"/>
          </a:xfrm>
          <a:prstGeom prst="rect">
            <a:avLst/>
          </a:prstGeom>
        </p:spPr>
      </p:pic>
      <p:pic>
        <p:nvPicPr>
          <p:cNvPr id="17" name="Рисунок 16">
            <a:extLst>
              <a:ext uri="{FF2B5EF4-FFF2-40B4-BE49-F238E27FC236}">
                <a16:creationId xmlns:a16="http://schemas.microsoft.com/office/drawing/2014/main" id="{EE3244D3-F672-852B-C65D-9EF22626DD2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77714" y="5664064"/>
            <a:ext cx="2044874" cy="3066532"/>
          </a:xfrm>
          <a:prstGeom prst="rect">
            <a:avLst/>
          </a:prstGeom>
        </p:spPr>
      </p:pic>
      <p:pic>
        <p:nvPicPr>
          <p:cNvPr id="11" name="Рисунок 10">
            <a:extLst>
              <a:ext uri="{FF2B5EF4-FFF2-40B4-BE49-F238E27FC236}">
                <a16:creationId xmlns:a16="http://schemas.microsoft.com/office/drawing/2014/main" id="{A05ED8BF-A82B-F1F7-B426-8A7A1127D20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61748" y="1393845"/>
            <a:ext cx="2060840" cy="3091260"/>
          </a:xfrm>
          <a:prstGeom prst="rect">
            <a:avLst/>
          </a:prstGeom>
        </p:spPr>
      </p:pic>
      <p:sp>
        <p:nvSpPr>
          <p:cNvPr id="19" name="Прямоугольник 18">
            <a:extLst>
              <a:ext uri="{FF2B5EF4-FFF2-40B4-BE49-F238E27FC236}">
                <a16:creationId xmlns:a16="http://schemas.microsoft.com/office/drawing/2014/main" id="{A712D94F-2E44-4FDE-8773-EB22BD172350}"/>
              </a:ext>
            </a:extLst>
          </p:cNvPr>
          <p:cNvSpPr/>
          <p:nvPr/>
        </p:nvSpPr>
        <p:spPr>
          <a:xfrm>
            <a:off x="-6224" y="355385"/>
            <a:ext cx="1827173" cy="453018"/>
          </a:xfrm>
          <a:prstGeom prst="rect">
            <a:avLst/>
          </a:prstGeom>
          <a:solidFill>
            <a:srgbClr val="CB2C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0" name="TextBox 19">
            <a:extLst>
              <a:ext uri="{FF2B5EF4-FFF2-40B4-BE49-F238E27FC236}">
                <a16:creationId xmlns:a16="http://schemas.microsoft.com/office/drawing/2014/main" id="{883813ED-D514-B8F3-1F58-FB53943C4BDA}"/>
              </a:ext>
            </a:extLst>
          </p:cNvPr>
          <p:cNvSpPr txBox="1"/>
          <p:nvPr/>
        </p:nvSpPr>
        <p:spPr>
          <a:xfrm>
            <a:off x="122529" y="346738"/>
            <a:ext cx="174112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f-ZA"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Contacts</a:t>
            </a:r>
            <a:endParaRPr kumimoji="0" lang="ru-RU"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7" name="TextBox 26">
            <a:extLst>
              <a:ext uri="{FF2B5EF4-FFF2-40B4-BE49-F238E27FC236}">
                <a16:creationId xmlns:a16="http://schemas.microsoft.com/office/drawing/2014/main" id="{0FDA7E19-A305-FE55-A8F8-C97ED5A40270}"/>
              </a:ext>
            </a:extLst>
          </p:cNvPr>
          <p:cNvSpPr txBox="1"/>
          <p:nvPr/>
        </p:nvSpPr>
        <p:spPr>
          <a:xfrm>
            <a:off x="4493676" y="8463042"/>
            <a:ext cx="175345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ru-RU" sz="1200" b="0" i="0" u="none" strike="noStrike" kern="1200" cap="none" spc="0" normalizeH="0" baseline="0" noProof="0" dirty="0">
                <a:ln>
                  <a:noFill/>
                </a:ln>
                <a:solidFill>
                  <a:prstClr val="white"/>
                </a:solidFill>
                <a:effectLst/>
                <a:uLnTx/>
                <a:uFillTx/>
                <a:latin typeface="Arial"/>
                <a:ea typeface="+mn-lt"/>
                <a:cs typeface="+mn-lt"/>
              </a:rPr>
              <a:t>Младший юрист</a:t>
            </a:r>
            <a:endParaRPr kumimoji="0" lang="ru-RU" sz="1200" b="0" i="0" u="none" strike="noStrike" kern="1200" cap="none" spc="0" normalizeH="0" baseline="0" noProof="0" dirty="0" err="1">
              <a:ln>
                <a:noFill/>
              </a:ln>
              <a:solidFill>
                <a:prstClr val="white"/>
              </a:solidFill>
              <a:effectLst/>
              <a:uLnTx/>
              <a:uFillTx/>
              <a:latin typeface="Arial"/>
              <a:ea typeface="+mn-ea"/>
              <a:cs typeface="Arial"/>
            </a:endParaRPr>
          </a:p>
        </p:txBody>
      </p:sp>
      <p:pic>
        <p:nvPicPr>
          <p:cNvPr id="32" name="Рисунок 31">
            <a:extLst>
              <a:ext uri="{FF2B5EF4-FFF2-40B4-BE49-F238E27FC236}">
                <a16:creationId xmlns:a16="http://schemas.microsoft.com/office/drawing/2014/main" id="{2F92D0A1-34FF-9FED-7ACC-7DC14E7678E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131820" y="5650209"/>
            <a:ext cx="2060840" cy="3091260"/>
          </a:xfrm>
          <a:prstGeom prst="rect">
            <a:avLst/>
          </a:prstGeom>
        </p:spPr>
      </p:pic>
      <p:sp>
        <p:nvSpPr>
          <p:cNvPr id="40" name="TextBox 39">
            <a:extLst>
              <a:ext uri="{FF2B5EF4-FFF2-40B4-BE49-F238E27FC236}">
                <a16:creationId xmlns:a16="http://schemas.microsoft.com/office/drawing/2014/main" id="{F8DAC5C0-92CA-2B91-DADD-1EE2B9D688EF}"/>
              </a:ext>
            </a:extLst>
          </p:cNvPr>
          <p:cNvSpPr txBox="1"/>
          <p:nvPr/>
        </p:nvSpPr>
        <p:spPr>
          <a:xfrm>
            <a:off x="3971167" y="8783977"/>
            <a:ext cx="28258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rPr>
              <a:t>Altana </a:t>
            </a:r>
            <a:r>
              <a:rPr kumimoji="0" lang="en-US" sz="1400" b="0" i="0" u="none" strike="noStrike" kern="1200" cap="none" spc="0" normalizeH="0" baseline="0" noProof="0" dirty="0" err="1">
                <a:ln>
                  <a:noFill/>
                </a:ln>
                <a:solidFill>
                  <a:prstClr val="black"/>
                </a:solidFill>
                <a:effectLst/>
                <a:uLnTx/>
                <a:uFillTx/>
                <a:latin typeface="Aptos" panose="020B0004020202020204"/>
                <a:ea typeface="+mn-ea"/>
                <a:cs typeface="+mn-cs"/>
              </a:rPr>
              <a:t>Lidzhieva</a:t>
            </a:r>
            <a:endParaRPr kumimoji="0" lang="ru-RU" sz="1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1" name="TextBox 40">
            <a:extLst>
              <a:ext uri="{FF2B5EF4-FFF2-40B4-BE49-F238E27FC236}">
                <a16:creationId xmlns:a16="http://schemas.microsoft.com/office/drawing/2014/main" id="{9531D8B9-5719-BA24-1C91-EC609912DD6E}"/>
              </a:ext>
            </a:extLst>
          </p:cNvPr>
          <p:cNvSpPr txBox="1"/>
          <p:nvPr/>
        </p:nvSpPr>
        <p:spPr>
          <a:xfrm>
            <a:off x="4106557" y="9002339"/>
            <a:ext cx="154197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Paralegal</a:t>
            </a:r>
            <a:endParaRPr kumimoji="0" lang="ru-RU" sz="12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42" name="TextBox 41">
            <a:extLst>
              <a:ext uri="{FF2B5EF4-FFF2-40B4-BE49-F238E27FC236}">
                <a16:creationId xmlns:a16="http://schemas.microsoft.com/office/drawing/2014/main" id="{7100A66B-130D-9098-38EE-3FD724C01B3F}"/>
              </a:ext>
            </a:extLst>
          </p:cNvPr>
          <p:cNvSpPr txBox="1"/>
          <p:nvPr/>
        </p:nvSpPr>
        <p:spPr>
          <a:xfrm>
            <a:off x="4115178" y="9199224"/>
            <a:ext cx="222173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US" sz="9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altana.lidzhieva</a:t>
            </a:r>
            <a:r>
              <a:rPr kumimoji="0" lang="ru-RU" sz="9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ru-RU" sz="9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verba.legal</a:t>
            </a:r>
            <a:endParaRPr kumimoji="0" lang="ru-RU" sz="9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2" name="TextBox 11">
            <a:extLst>
              <a:ext uri="{FF2B5EF4-FFF2-40B4-BE49-F238E27FC236}">
                <a16:creationId xmlns:a16="http://schemas.microsoft.com/office/drawing/2014/main" id="{1F90D682-220D-5B99-C3E8-A45561BE3129}"/>
              </a:ext>
            </a:extLst>
          </p:cNvPr>
          <p:cNvSpPr txBox="1"/>
          <p:nvPr/>
        </p:nvSpPr>
        <p:spPr>
          <a:xfrm>
            <a:off x="481202" y="4529563"/>
            <a:ext cx="28258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1400" b="0" i="0" u="none" strike="noStrike" kern="1200" cap="none" spc="0" normalizeH="0" baseline="0" noProof="0" dirty="0" err="1">
                <a:ln>
                  <a:noFill/>
                </a:ln>
                <a:solidFill>
                  <a:prstClr val="black"/>
                </a:solidFill>
                <a:effectLst/>
                <a:uLnTx/>
                <a:uFillTx/>
                <a:latin typeface="Aptos" panose="020B0004020202020204"/>
                <a:ea typeface="+mn-ea"/>
                <a:cs typeface="+mn-cs"/>
              </a:rPr>
              <a:t>Evgeniia</a:t>
            </a:r>
            <a:r>
              <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rPr>
              <a:t> </a:t>
            </a:r>
            <a:r>
              <a:rPr kumimoji="0" lang="en-US" sz="1400" b="0" i="0" u="none" strike="noStrike" kern="1200" cap="none" spc="0" normalizeH="0" baseline="0" noProof="0" dirty="0" err="1">
                <a:ln>
                  <a:noFill/>
                </a:ln>
                <a:solidFill>
                  <a:prstClr val="black"/>
                </a:solidFill>
                <a:effectLst/>
                <a:uLnTx/>
                <a:uFillTx/>
                <a:latin typeface="Aptos" panose="020B0004020202020204"/>
                <a:ea typeface="+mn-ea"/>
                <a:cs typeface="+mn-cs"/>
              </a:rPr>
              <a:t>Zainchukovskaia</a:t>
            </a:r>
            <a:endParaRPr kumimoji="0" lang="ru-RU" sz="1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 name="TextBox 13">
            <a:extLst>
              <a:ext uri="{FF2B5EF4-FFF2-40B4-BE49-F238E27FC236}">
                <a16:creationId xmlns:a16="http://schemas.microsoft.com/office/drawing/2014/main" id="{4804FE82-B049-1388-C088-6AAA12DB4E03}"/>
              </a:ext>
            </a:extLst>
          </p:cNvPr>
          <p:cNvSpPr txBox="1"/>
          <p:nvPr/>
        </p:nvSpPr>
        <p:spPr>
          <a:xfrm>
            <a:off x="616592" y="4747925"/>
            <a:ext cx="154197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Counsel</a:t>
            </a:r>
            <a:endParaRPr kumimoji="0" lang="ru-RU" sz="12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16" name="TextBox 15">
            <a:extLst>
              <a:ext uri="{FF2B5EF4-FFF2-40B4-BE49-F238E27FC236}">
                <a16:creationId xmlns:a16="http://schemas.microsoft.com/office/drawing/2014/main" id="{593EFD61-CC55-8018-A8D5-6186475825DD}"/>
              </a:ext>
            </a:extLst>
          </p:cNvPr>
          <p:cNvSpPr txBox="1"/>
          <p:nvPr/>
        </p:nvSpPr>
        <p:spPr>
          <a:xfrm>
            <a:off x="616208" y="4940286"/>
            <a:ext cx="222173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US" sz="9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evgeniia.zainchukovskaia</a:t>
            </a:r>
            <a:r>
              <a:rPr kumimoji="0" lang="ru-RU" sz="9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ru-RU" sz="9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verba.legal</a:t>
            </a:r>
            <a:endParaRPr kumimoji="0" lang="ru-RU" sz="9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8" name="TextBox 17">
            <a:extLst>
              <a:ext uri="{FF2B5EF4-FFF2-40B4-BE49-F238E27FC236}">
                <a16:creationId xmlns:a16="http://schemas.microsoft.com/office/drawing/2014/main" id="{43CB1706-8844-F45D-1CFF-9071C9D5398D}"/>
              </a:ext>
            </a:extLst>
          </p:cNvPr>
          <p:cNvSpPr txBox="1"/>
          <p:nvPr/>
        </p:nvSpPr>
        <p:spPr>
          <a:xfrm>
            <a:off x="476116" y="8762690"/>
            <a:ext cx="28258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CB2C30"/>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1400" b="0" i="0" u="none" strike="noStrike" kern="1200" cap="none" spc="0" normalizeH="0" baseline="0" noProof="0" dirty="0">
                <a:ln>
                  <a:noFill/>
                </a:ln>
                <a:solidFill>
                  <a:srgbClr val="CB2C3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rPr>
              <a:t>Andrey </a:t>
            </a:r>
            <a:r>
              <a:rPr kumimoji="0" lang="en-US" sz="1400" b="0" i="0" u="none" strike="noStrike" kern="1200" cap="none" spc="0" normalizeH="0" baseline="0" noProof="0" dirty="0" err="1">
                <a:ln>
                  <a:noFill/>
                </a:ln>
                <a:solidFill>
                  <a:prstClr val="black"/>
                </a:solidFill>
                <a:effectLst/>
                <a:uLnTx/>
                <a:uFillTx/>
                <a:latin typeface="Aptos" panose="020B0004020202020204"/>
                <a:ea typeface="+mn-ea"/>
                <a:cs typeface="+mn-cs"/>
              </a:rPr>
              <a:t>Sheptiy</a:t>
            </a:r>
            <a:endParaRPr kumimoji="0" lang="ru-RU" sz="14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1" name="TextBox 20">
            <a:extLst>
              <a:ext uri="{FF2B5EF4-FFF2-40B4-BE49-F238E27FC236}">
                <a16:creationId xmlns:a16="http://schemas.microsoft.com/office/drawing/2014/main" id="{DDDB93D5-4F0F-3289-3E40-CF9B9197138F}"/>
              </a:ext>
            </a:extLst>
          </p:cNvPr>
          <p:cNvSpPr txBox="1"/>
          <p:nvPr/>
        </p:nvSpPr>
        <p:spPr>
          <a:xfrm>
            <a:off x="611506" y="8999714"/>
            <a:ext cx="154197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Senior associate</a:t>
            </a:r>
            <a:endParaRPr kumimoji="0" lang="ru-RU" sz="12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22" name="TextBox 21">
            <a:extLst>
              <a:ext uri="{FF2B5EF4-FFF2-40B4-BE49-F238E27FC236}">
                <a16:creationId xmlns:a16="http://schemas.microsoft.com/office/drawing/2014/main" id="{72EDE8A4-64F6-885F-1A60-1BD95FC9EA19}"/>
              </a:ext>
            </a:extLst>
          </p:cNvPr>
          <p:cNvSpPr txBox="1"/>
          <p:nvPr/>
        </p:nvSpPr>
        <p:spPr>
          <a:xfrm>
            <a:off x="620127" y="9201123"/>
            <a:ext cx="222173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US" sz="9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andrey.sheptiy</a:t>
            </a:r>
            <a:r>
              <a:rPr kumimoji="0" lang="ru-RU" sz="9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ru-RU" sz="900" b="0"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verba.legal</a:t>
            </a:r>
            <a:endParaRPr kumimoji="0" lang="ru-RU" sz="9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176466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205F6-A6B8-1868-633A-C0DFF41F6DC3}"/>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87CD0E37-9522-B9DD-67D4-1F361B5BE3FA}"/>
              </a:ext>
            </a:extLst>
          </p:cNvPr>
          <p:cNvPicPr>
            <a:picLocks noChangeAspect="1"/>
          </p:cNvPicPr>
          <p:nvPr/>
        </p:nvPicPr>
        <p:blipFill>
          <a:blip r:embed="rId3" cstate="print">
            <a:duotone>
              <a:schemeClr val="bg2">
                <a:shade val="45000"/>
                <a:satMod val="135000"/>
              </a:schemeClr>
              <a:prstClr val="white"/>
            </a:duotone>
            <a:alphaModFix amt="20000"/>
            <a:extLst>
              <a:ext uri="{28A0092B-C50C-407E-A947-70E740481C1C}">
                <a14:useLocalDpi xmlns:a14="http://schemas.microsoft.com/office/drawing/2010/main" val="0"/>
              </a:ext>
            </a:extLst>
          </a:blip>
          <a:srcRect l="3840" r="3840"/>
          <a:stretch/>
        </p:blipFill>
        <p:spPr>
          <a:xfrm>
            <a:off x="0" y="-1"/>
            <a:ext cx="6858000" cy="9906001"/>
          </a:xfrm>
          <a:prstGeom prst="rect">
            <a:avLst/>
          </a:prstGeom>
        </p:spPr>
      </p:pic>
      <p:sp>
        <p:nvSpPr>
          <p:cNvPr id="2" name="TextBox 1">
            <a:extLst>
              <a:ext uri="{FF2B5EF4-FFF2-40B4-BE49-F238E27FC236}">
                <a16:creationId xmlns:a16="http://schemas.microsoft.com/office/drawing/2014/main" id="{59F00718-CC72-CDBE-7048-148711A3C2FC}"/>
              </a:ext>
            </a:extLst>
          </p:cNvPr>
          <p:cNvSpPr txBox="1"/>
          <p:nvPr/>
        </p:nvSpPr>
        <p:spPr>
          <a:xfrm>
            <a:off x="571214" y="2334670"/>
            <a:ext cx="3333534"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
                <a:srgbClr val="CB2C30"/>
              </a:buClr>
              <a:buSzTx/>
              <a:buFont typeface="Wingdings" panose="05000000000000000000" pitchFamily="2" charset="2"/>
              <a:buChar char="§"/>
              <a:tabLst/>
              <a:defRPr/>
            </a:pPr>
            <a:r>
              <a:rPr kumimoji="0" lang="ru-RU" sz="15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lt"/>
                <a:hlinkClick r:id="rId4">
                  <a:extLst>
                    <a:ext uri="{A12FA001-AC4F-418D-AE19-62706E023703}">
                      <ahyp:hlinkClr xmlns:ahyp="http://schemas.microsoft.com/office/drawing/2018/hyperlinkcolor" val="tx"/>
                    </a:ext>
                  </a:extLst>
                </a:hlinkClick>
              </a:rPr>
              <a:t>info@verba.legal</a:t>
            </a:r>
            <a:r>
              <a:rPr kumimoji="0" lang="ru-RU" sz="15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lt"/>
              </a:rPr>
              <a:t> </a:t>
            </a:r>
            <a:endParaRPr kumimoji="0" lang="ru-RU" sz="15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Arial"/>
            </a:endParaRPr>
          </a:p>
          <a:p>
            <a:pPr marL="285750" marR="0" lvl="0" indent="-285750" algn="l" defTabSz="914400" rtl="0" eaLnBrk="1" fontAlgn="auto" latinLnBrk="0" hangingPunct="1">
              <a:lnSpc>
                <a:spcPct val="100000"/>
              </a:lnSpc>
              <a:spcBef>
                <a:spcPts val="0"/>
              </a:spcBef>
              <a:spcAft>
                <a:spcPts val="0"/>
              </a:spcAft>
              <a:buClr>
                <a:srgbClr val="CB2C30"/>
              </a:buClr>
              <a:buSzTx/>
              <a:buFont typeface="Wingdings" panose="05000000000000000000" pitchFamily="2" charset="2"/>
              <a:buChar char="§"/>
              <a:tabLst/>
              <a:defRPr/>
            </a:pPr>
            <a:endParaRPr kumimoji="0" lang="ru-RU" sz="15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Arial"/>
            </a:endParaRPr>
          </a:p>
          <a:p>
            <a:pPr marL="285750" marR="0" lvl="0" indent="-285750" algn="l" defTabSz="914400" rtl="0" eaLnBrk="1" fontAlgn="auto" latinLnBrk="0" hangingPunct="1">
              <a:lnSpc>
                <a:spcPct val="100000"/>
              </a:lnSpc>
              <a:spcBef>
                <a:spcPts val="0"/>
              </a:spcBef>
              <a:spcAft>
                <a:spcPts val="0"/>
              </a:spcAft>
              <a:buClr>
                <a:srgbClr val="CB2C30"/>
              </a:buClr>
              <a:buSzTx/>
              <a:buFont typeface="Wingdings" panose="05000000000000000000" pitchFamily="2" charset="2"/>
              <a:buChar char="§"/>
              <a:tabLst/>
              <a:defRPr/>
            </a:pPr>
            <a:r>
              <a:rPr kumimoji="0" lang="ru-RU" sz="15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lt"/>
              </a:rPr>
              <a:t>+7 (495) 374-74-03</a:t>
            </a:r>
            <a:endParaRPr kumimoji="0" lang="en-US" sz="15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lt"/>
            </a:endParaRPr>
          </a:p>
          <a:p>
            <a:pPr marL="285750" marR="0" lvl="0" indent="-285750" algn="l" defTabSz="914400" rtl="0" eaLnBrk="1" fontAlgn="auto" latinLnBrk="0" hangingPunct="1">
              <a:lnSpc>
                <a:spcPct val="100000"/>
              </a:lnSpc>
              <a:spcBef>
                <a:spcPts val="0"/>
              </a:spcBef>
              <a:spcAft>
                <a:spcPts val="0"/>
              </a:spcAft>
              <a:buClr>
                <a:srgbClr val="CB2C30"/>
              </a:buClr>
              <a:buSzTx/>
              <a:buFont typeface="Wingdings" panose="05000000000000000000" pitchFamily="2" charset="2"/>
              <a:buChar char="§"/>
              <a:tabLst/>
              <a:defRPr/>
            </a:pPr>
            <a:endParaRPr kumimoji="0" lang="ru-RU" sz="15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Arial"/>
            </a:endParaRPr>
          </a:p>
          <a:p>
            <a:pPr marL="285750" marR="0" lvl="0" indent="-285750" algn="l" defTabSz="914400" rtl="0" eaLnBrk="1" fontAlgn="auto" latinLnBrk="0" hangingPunct="1">
              <a:lnSpc>
                <a:spcPct val="100000"/>
              </a:lnSpc>
              <a:spcBef>
                <a:spcPts val="0"/>
              </a:spcBef>
              <a:spcAft>
                <a:spcPts val="0"/>
              </a:spcAft>
              <a:buClr>
                <a:srgbClr val="CB2C30"/>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11 </a:t>
            </a:r>
            <a:r>
              <a:rPr kumimoji="0" lang="en-US" sz="1600" b="0" i="0" u="none" strike="noStrike" kern="1200" cap="none" spc="0" normalizeH="0" baseline="0" noProof="0" dirty="0" err="1">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Gogolevsky</a:t>
            </a:r>
            <a:r>
              <a:rPr kumimoji="0" lang="en-US" sz="16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 Boulevard, Moscow, 119019</a:t>
            </a:r>
            <a:endParaRPr kumimoji="0" lang="ru-RU" sz="15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nvGrpSpPr>
          <p:cNvPr id="4" name="Group 12">
            <a:extLst>
              <a:ext uri="{FF2B5EF4-FFF2-40B4-BE49-F238E27FC236}">
                <a16:creationId xmlns:a16="http://schemas.microsoft.com/office/drawing/2014/main" id="{3B271E07-E5BC-F4CF-08C9-0208E1E77837}"/>
              </a:ext>
            </a:extLst>
          </p:cNvPr>
          <p:cNvGrpSpPr/>
          <p:nvPr/>
        </p:nvGrpSpPr>
        <p:grpSpPr>
          <a:xfrm>
            <a:off x="440156" y="7995054"/>
            <a:ext cx="1522522" cy="1566459"/>
            <a:chOff x="3578115" y="8272463"/>
            <a:chExt cx="1522522" cy="1566459"/>
          </a:xfrm>
        </p:grpSpPr>
        <p:pic>
          <p:nvPicPr>
            <p:cNvPr id="5" name="Graphic 2">
              <a:extLst>
                <a:ext uri="{FF2B5EF4-FFF2-40B4-BE49-F238E27FC236}">
                  <a16:creationId xmlns:a16="http://schemas.microsoft.com/office/drawing/2014/main" id="{BA18D6F4-836E-BECB-0E36-61F10F96B2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11587" y="8272463"/>
              <a:ext cx="1289050" cy="1289050"/>
            </a:xfrm>
            <a:prstGeom prst="rect">
              <a:avLst/>
            </a:prstGeom>
          </p:spPr>
        </p:pic>
        <p:sp>
          <p:nvSpPr>
            <p:cNvPr id="6" name="TextBox 5">
              <a:extLst>
                <a:ext uri="{FF2B5EF4-FFF2-40B4-BE49-F238E27FC236}">
                  <a16:creationId xmlns:a16="http://schemas.microsoft.com/office/drawing/2014/main" id="{89F2E01C-A428-A02D-4048-E6B79D1418A9}"/>
                </a:ext>
              </a:extLst>
            </p:cNvPr>
            <p:cNvSpPr txBox="1"/>
            <p:nvPr/>
          </p:nvSpPr>
          <p:spPr>
            <a:xfrm>
              <a:off x="3578115" y="9608090"/>
              <a:ext cx="1289051" cy="230832"/>
            </a:xfrm>
            <a:prstGeom prst="rect">
              <a:avLst/>
            </a:prstGeom>
            <a:noFill/>
          </p:spPr>
          <p:txBody>
            <a:bodyPr wrap="square" lIns="36000" rIns="36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a:ea typeface="+mn-lt"/>
                  <a:cs typeface="+mn-lt"/>
                </a:rPr>
                <a:t>t.me/</a:t>
              </a:r>
              <a:r>
                <a:rPr kumimoji="0" lang="en-US" sz="900" b="0" i="0" u="none" strike="noStrike" kern="1200" cap="none" spc="0" normalizeH="0" baseline="0" noProof="0" dirty="0" err="1">
                  <a:ln>
                    <a:noFill/>
                  </a:ln>
                  <a:solidFill>
                    <a:prstClr val="black"/>
                  </a:solidFill>
                  <a:effectLst/>
                  <a:uLnTx/>
                  <a:uFillTx/>
                  <a:latin typeface="Arial"/>
                  <a:ea typeface="+mn-lt"/>
                  <a:cs typeface="+mn-lt"/>
                </a:rPr>
                <a:t>verbalegal</a:t>
              </a:r>
              <a:r>
                <a:rPr kumimoji="0" lang="ru-RU" sz="900" b="0" i="0" u="none" strike="noStrike" kern="1200" cap="none" spc="0" normalizeH="0" baseline="0" noProof="0" dirty="0">
                  <a:ln>
                    <a:noFill/>
                  </a:ln>
                  <a:solidFill>
                    <a:prstClr val="black"/>
                  </a:solidFill>
                  <a:effectLst/>
                  <a:uLnTx/>
                  <a:uFillTx/>
                  <a:latin typeface="Arial"/>
                  <a:ea typeface="+mn-lt"/>
                  <a:cs typeface="+mn-lt"/>
                </a:rPr>
                <a:t> </a:t>
              </a:r>
              <a:endParaRPr kumimoji="0" lang="ru-RU" sz="900" b="0" i="0" u="none" strike="noStrike" kern="1200" cap="none" spc="0" normalizeH="0" baseline="0" noProof="0" dirty="0">
                <a:ln>
                  <a:noFill/>
                </a:ln>
                <a:solidFill>
                  <a:prstClr val="black"/>
                </a:solidFill>
                <a:effectLst/>
                <a:uLnTx/>
                <a:uFillTx/>
                <a:latin typeface="Arial"/>
                <a:ea typeface="+mn-lt"/>
                <a:cs typeface="Arial"/>
              </a:endParaRPr>
            </a:p>
          </p:txBody>
        </p:sp>
      </p:grpSp>
      <p:grpSp>
        <p:nvGrpSpPr>
          <p:cNvPr id="9" name="Group 13">
            <a:extLst>
              <a:ext uri="{FF2B5EF4-FFF2-40B4-BE49-F238E27FC236}">
                <a16:creationId xmlns:a16="http://schemas.microsoft.com/office/drawing/2014/main" id="{6234A971-252D-4818-6656-77476C60F0F9}"/>
              </a:ext>
            </a:extLst>
          </p:cNvPr>
          <p:cNvGrpSpPr/>
          <p:nvPr/>
        </p:nvGrpSpPr>
        <p:grpSpPr>
          <a:xfrm>
            <a:off x="2352803" y="7995054"/>
            <a:ext cx="1355044" cy="1566459"/>
            <a:chOff x="5650934" y="8272463"/>
            <a:chExt cx="1355044" cy="1566459"/>
          </a:xfrm>
        </p:grpSpPr>
        <p:pic>
          <p:nvPicPr>
            <p:cNvPr id="10" name="Graphic 8">
              <a:extLst>
                <a:ext uri="{FF2B5EF4-FFF2-40B4-BE49-F238E27FC236}">
                  <a16:creationId xmlns:a16="http://schemas.microsoft.com/office/drawing/2014/main" id="{CB4EE6D8-0BFD-BB3E-12E5-A368B03EF1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83931" y="8272463"/>
              <a:ext cx="1289050" cy="1289050"/>
            </a:xfrm>
            <a:prstGeom prst="rect">
              <a:avLst/>
            </a:prstGeom>
          </p:spPr>
        </p:pic>
        <p:sp>
          <p:nvSpPr>
            <p:cNvPr id="11" name="TextBox 10">
              <a:extLst>
                <a:ext uri="{FF2B5EF4-FFF2-40B4-BE49-F238E27FC236}">
                  <a16:creationId xmlns:a16="http://schemas.microsoft.com/office/drawing/2014/main" id="{25D545F6-6259-CFAF-A51B-2D1F22ABB015}"/>
                </a:ext>
              </a:extLst>
            </p:cNvPr>
            <p:cNvSpPr txBox="1"/>
            <p:nvPr/>
          </p:nvSpPr>
          <p:spPr>
            <a:xfrm>
              <a:off x="5650934" y="9608090"/>
              <a:ext cx="1355044" cy="230832"/>
            </a:xfrm>
            <a:prstGeom prst="rect">
              <a:avLst/>
            </a:prstGeom>
            <a:noFill/>
          </p:spPr>
          <p:txBody>
            <a:bodyPr wrap="square" lIns="36000" rIns="36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a:ea typeface="+mn-lt"/>
                  <a:cs typeface="+mn-lt"/>
                </a:rPr>
                <a:t>t.me/ma_nagogolevskom</a:t>
              </a:r>
              <a:endParaRPr kumimoji="0" lang="ru-RU" sz="900" b="0" i="0" u="none" strike="noStrike" kern="1200" cap="none" spc="0" normalizeH="0" baseline="0" noProof="0" dirty="0">
                <a:ln>
                  <a:noFill/>
                </a:ln>
                <a:solidFill>
                  <a:prstClr val="black"/>
                </a:solidFill>
                <a:effectLst/>
                <a:uLnTx/>
                <a:uFillTx/>
                <a:latin typeface="Arial"/>
                <a:ea typeface="+mn-lt"/>
                <a:cs typeface="Arial"/>
              </a:endParaRPr>
            </a:p>
          </p:txBody>
        </p:sp>
      </p:grpSp>
      <p:pic>
        <p:nvPicPr>
          <p:cNvPr id="12" name="Рисунок 17" descr="Изображение выглядит как текст, Шрифт, Графика, графический дизайн&#10;&#10;Автоматически созданное описание">
            <a:extLst>
              <a:ext uri="{FF2B5EF4-FFF2-40B4-BE49-F238E27FC236}">
                <a16:creationId xmlns:a16="http://schemas.microsoft.com/office/drawing/2014/main" id="{AA081A7A-E037-3E94-CA08-3EC2BB2FABE1}"/>
              </a:ext>
            </a:extLst>
          </p:cNvPr>
          <p:cNvPicPr>
            <a:picLocks noChangeAspect="1"/>
          </p:cNvPicPr>
          <p:nvPr/>
        </p:nvPicPr>
        <p:blipFill>
          <a:blip r:embed="rId9"/>
          <a:stretch>
            <a:fillRect/>
          </a:stretch>
        </p:blipFill>
        <p:spPr>
          <a:xfrm>
            <a:off x="692150" y="631825"/>
            <a:ext cx="2736850" cy="492202"/>
          </a:xfrm>
          <a:prstGeom prst="rect">
            <a:avLst/>
          </a:prstGeom>
        </p:spPr>
      </p:pic>
    </p:spTree>
    <p:extLst>
      <p:ext uri="{BB962C8B-B14F-4D97-AF65-F5344CB8AC3E}">
        <p14:creationId xmlns:p14="http://schemas.microsoft.com/office/powerpoint/2010/main" val="3513634484"/>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653</Words>
  <Application>Microsoft Office PowerPoint</Application>
  <PresentationFormat>Лист A4 (210x297 мм)</PresentationFormat>
  <Paragraphs>42</Paragraphs>
  <Slides>5</Slides>
  <Notes>3</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2</vt:i4>
      </vt:variant>
      <vt:variant>
        <vt:lpstr>Заголовки слайдов</vt:lpstr>
      </vt:variant>
      <vt:variant>
        <vt:i4>5</vt:i4>
      </vt:variant>
    </vt:vector>
  </HeadingPairs>
  <TitlesOfParts>
    <vt:vector size="18" baseType="lpstr">
      <vt:lpstr>Aptos</vt:lpstr>
      <vt:lpstr>Aptos Display</vt:lpstr>
      <vt:lpstr>Arial</vt:lpstr>
      <vt:lpstr>Calibri</vt:lpstr>
      <vt:lpstr>Georgia</vt:lpstr>
      <vt:lpstr>Roboto</vt:lpstr>
      <vt:lpstr>Roboto Light</vt:lpstr>
      <vt:lpstr>Roboto Lt</vt:lpstr>
      <vt:lpstr>Roboto Medium</vt:lpstr>
      <vt:lpstr>Times New Roman</vt:lpstr>
      <vt:lpstr>Wingdings</vt:lpstr>
      <vt:lpstr>Тема Office</vt:lpstr>
      <vt:lpstr>Office Theme</vt:lpstr>
      <vt:lpstr>Презентация PowerPoint</vt:lpstr>
      <vt:lpstr>Презентация PowerPoint</vt:lpstr>
      <vt:lpstr>Презентация PowerPoint</vt:lpstr>
      <vt:lpstr>Презентация PowerPoint</vt:lpstr>
      <vt:lpstr>Презентация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Daria Tulaeva</dc:creator>
  <cp:keywords/>
  <dc:description/>
  <cp:lastModifiedBy>Daria Tulaeva</cp:lastModifiedBy>
  <cp:revision>3048</cp:revision>
  <dcterms:created xsi:type="dcterms:W3CDTF">2024-03-20T07:49:57Z</dcterms:created>
  <dcterms:modified xsi:type="dcterms:W3CDTF">2024-12-09T14:15:14Z</dcterms:modified>
  <cp:category/>
</cp:coreProperties>
</file>